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37"/>
  </p:normalViewPr>
  <p:slideViewPr>
    <p:cSldViewPr snapToGrid="0" snapToObjects="1">
      <p:cViewPr>
        <p:scale>
          <a:sx n="76" d="100"/>
          <a:sy n="76" d="100"/>
        </p:scale>
        <p:origin x="520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8D8A0-6556-0345-8CDF-F05775F9D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63BF86-3D5B-B64D-9C7C-C1E8BFA24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C79D77-5035-F54B-81DB-19840CC9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B5DB-57E7-E847-B2A6-B65585B52BE6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DD537F-0EEF-F64F-A13D-87970717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EC6B6E-C792-8B47-A032-E138E411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DECC-4C3F-C64F-85A1-C5B78F57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11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29219-8CF8-3B4D-A330-94352AE7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829C0A7-2ED5-FB42-A4EF-F65FED449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41AF36-C9AB-F347-8321-0FDB925B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B5DB-57E7-E847-B2A6-B65585B52BE6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0E9E38-8268-3240-812D-234FF84E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51EC79-6665-F249-AC5F-64EE70E3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DECC-4C3F-C64F-85A1-C5B78F57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62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C7B3203-6137-F346-8B27-70BD58237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9CB964-E10D-8D4F-9E85-FD8534ECE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A47DD6-5A7E-164D-A853-92D914E68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B5DB-57E7-E847-B2A6-B65585B52BE6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0B5EAF-7228-A446-AD04-2344AB0D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22B92F-8FE8-FC49-A870-5FC86382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DECC-4C3F-C64F-85A1-C5B78F57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96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62FE1B-B09E-954A-9D42-04AB67A7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6FDDC4-8646-E846-A93A-C58BC1145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CAA4FB-B0EA-1B4E-917E-1EC0A1F8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B5DB-57E7-E847-B2A6-B65585B52BE6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4B4A5-D166-9F4B-A147-E844552F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415AC3-C7B1-764E-AAB5-25E320F3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DECC-4C3F-C64F-85A1-C5B78F57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06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37D2F3-C59B-C943-9DC6-E299C26E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08EE55-2B00-CD48-9F3A-E34EDD5F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5B2EB3-855F-4240-A711-FC0C24EA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B5DB-57E7-E847-B2A6-B65585B52BE6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BC8571-14EE-BA41-B37F-2D356DB2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93CDA7-1688-ED44-BE76-B79D67B8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DECC-4C3F-C64F-85A1-C5B78F57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64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48C87E-4FF9-FF46-9378-3BC05F38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4237D3-E8DE-F24A-84FD-C6ADDFA6F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02301F-2F01-994A-9420-B8D9F54CC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E122B4-3CD8-784C-83B4-0A0A92FD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B5DB-57E7-E847-B2A6-B65585B52BE6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BF9B26-0CEE-B94B-A7E8-EC256CBF7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D9544A-8C66-5045-8729-A6DE1DEE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DECC-4C3F-C64F-85A1-C5B78F57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24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8B3FED-37F6-D047-9742-BC4817EC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A280A0-A9FC-3043-A853-E1ADE9852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72A774-D76A-2E47-B1C6-31E387AB0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F703EB-287C-1446-A297-3117BB674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2160C4B-9CC0-2640-9516-1F1855E0A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D404C0A-328E-F941-8233-D0A9503B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B5DB-57E7-E847-B2A6-B65585B52BE6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6DF08C0-6BA9-6E4D-93E8-7732C299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A3D42B9-6003-8040-877C-34E825C1A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DECC-4C3F-C64F-85A1-C5B78F57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8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41DDCA-F028-7E4B-93A5-3B8DEAE9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A2A1E14-B7C3-4E40-A21A-945167CF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B5DB-57E7-E847-B2A6-B65585B52BE6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5FBF581-A025-5D4B-BD59-C4B0B4D0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B3F93A-46F8-D541-A4ED-6256A59A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DECC-4C3F-C64F-85A1-C5B78F57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4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60B40C4-A2B8-844B-9D99-96B2BF1B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B5DB-57E7-E847-B2A6-B65585B52BE6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712A50C-B163-2B40-AFDC-84F0F6557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919A-CF00-E843-A822-60DA573C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DECC-4C3F-C64F-85A1-C5B78F57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99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5F429-CC70-4149-ACDA-BC59E80D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B3AF96-D963-E044-8A34-2DB15C33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041FB0-C64C-9743-8F81-7FBE80782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470E1D-8E82-7541-8A16-65B52374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B5DB-57E7-E847-B2A6-B65585B52BE6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B39EE7-CCCC-B947-8101-B0BD71E8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511D19-2B11-524B-ABED-7A0AFAAF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DECC-4C3F-C64F-85A1-C5B78F57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52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E227B7-C2CA-6743-9ECE-54BC44A5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4A8308D-7910-6E4E-80C3-D1D1D4B3B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5CD45D-6B96-7647-8136-4E5C4B735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78B184-3DF1-5248-AF3F-A4A73892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CB5DB-57E7-E847-B2A6-B65585B52BE6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169E19-83DD-7041-9DD5-F2833F27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974016-FEC3-8640-8EF0-BCD2239C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DECC-4C3F-C64F-85A1-C5B78F57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41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9BCC054-5197-7D4E-905D-4DA49210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21C03A-3764-FD48-8AB0-CEBDF5A37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EAB377-E0F7-BE47-A680-1166D3B8B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B5DB-57E7-E847-B2A6-B65585B52BE6}" type="datetimeFigureOut">
              <a:rPr kumimoji="1" lang="ja-JP" altLang="en-US" smtClean="0"/>
              <a:t>2020/5/22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DF7563-061B-2F45-9243-9F57D0C05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4A24E7-D98C-EA4D-B044-5504788D5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DECC-4C3F-C64F-85A1-C5B78F5777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72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5.mp3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EBA812-5709-EF46-BA4E-142EA401871E}"/>
              </a:ext>
            </a:extLst>
          </p:cNvPr>
          <p:cNvSpPr txBox="1"/>
          <p:nvPr/>
        </p:nvSpPr>
        <p:spPr>
          <a:xfrm>
            <a:off x="1505109" y="2999568"/>
            <a:ext cx="9629775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くうき　　　　　　　い</a:t>
            </a:r>
            <a:endParaRPr kumimoji="1" lang="en-US" altLang="ja-JP" sz="32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pPr algn="ctr"/>
            <a:r>
              <a:rPr kumimoji="1"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空気を　入れかえよう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EEF0E09-045F-FC4D-9E8B-B5053CA85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6" t="13125" r="21628" b="2083"/>
          <a:stretch/>
        </p:blipFill>
        <p:spPr>
          <a:xfrm>
            <a:off x="4973782" y="84186"/>
            <a:ext cx="2244436" cy="27432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6908339-5E47-B04E-9239-2ED74A0B5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07" t="21875" b="19051"/>
          <a:stretch/>
        </p:blipFill>
        <p:spPr>
          <a:xfrm>
            <a:off x="4455557" y="4600006"/>
            <a:ext cx="3728878" cy="194726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96B4C9-A3D0-054B-B686-7506D9C5A9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87" t="14584" r="17582" b="8542"/>
          <a:stretch/>
        </p:blipFill>
        <p:spPr>
          <a:xfrm>
            <a:off x="6200773" y="4772188"/>
            <a:ext cx="1851727" cy="16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0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/>
    </mc:Choice>
    <mc:Fallback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EBA812-5709-EF46-BA4E-142EA401871E}"/>
              </a:ext>
            </a:extLst>
          </p:cNvPr>
          <p:cNvSpPr txBox="1"/>
          <p:nvPr/>
        </p:nvSpPr>
        <p:spPr>
          <a:xfrm>
            <a:off x="600075" y="239430"/>
            <a:ext cx="10510837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　　　　　　　　し</a:t>
            </a:r>
            <a:endParaRPr kumimoji="1" lang="en-US" altLang="ja-JP" sz="32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pPr algn="ctr"/>
            <a:r>
              <a:rPr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まどと　ドアを　閉めていると</a:t>
            </a:r>
            <a:endParaRPr kumimoji="1" lang="ja-JP" altLang="en-US" sz="660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6908339-5E47-B04E-9239-2ED74A0B56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07" t="21875" b="19051"/>
          <a:stretch/>
        </p:blipFill>
        <p:spPr>
          <a:xfrm>
            <a:off x="5186362" y="2679042"/>
            <a:ext cx="5500529" cy="2872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96B4C9-A3D0-054B-B686-7506D9C5A9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87" t="14584" r="17582" b="8542"/>
          <a:stretch/>
        </p:blipFill>
        <p:spPr>
          <a:xfrm>
            <a:off x="7743825" y="2999568"/>
            <a:ext cx="2743202" cy="23947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EA9EF74-EB76-8045-872B-2C85AD8B9D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87" t="14584" r="17582" b="8542"/>
          <a:stretch/>
        </p:blipFill>
        <p:spPr>
          <a:xfrm>
            <a:off x="5295260" y="2999568"/>
            <a:ext cx="2641366" cy="239475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F314CF6-02C9-E149-A199-165BE738D7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445" t="9846" r="21972"/>
          <a:stretch/>
        </p:blipFill>
        <p:spPr>
          <a:xfrm>
            <a:off x="814387" y="2800350"/>
            <a:ext cx="2948073" cy="4243149"/>
          </a:xfrm>
          <a:prstGeom prst="rect">
            <a:avLst/>
          </a:prstGeom>
        </p:spPr>
      </p:pic>
      <p:pic>
        <p:nvPicPr>
          <p:cNvPr id="2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0B5A2094-3A74-EE4B-A8BE-A44C02FC9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6626" y="54656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EBA812-5709-EF46-BA4E-142EA401871E}"/>
              </a:ext>
            </a:extLst>
          </p:cNvPr>
          <p:cNvSpPr txBox="1"/>
          <p:nvPr/>
        </p:nvSpPr>
        <p:spPr>
          <a:xfrm>
            <a:off x="600075" y="239430"/>
            <a:ext cx="10510837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くうき</a:t>
            </a:r>
            <a:endParaRPr kumimoji="1" lang="en-US" altLang="ja-JP" sz="32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pPr algn="ctr"/>
            <a:r>
              <a:rPr kumimoji="1"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空気は　よごれます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6908339-5E47-B04E-9239-2ED74A0B56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07" t="21875" b="19051"/>
          <a:stretch/>
        </p:blipFill>
        <p:spPr>
          <a:xfrm>
            <a:off x="5186362" y="2679042"/>
            <a:ext cx="5500529" cy="2872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96B4C9-A3D0-054B-B686-7506D9C5A9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87" t="14584" r="17582" b="8542"/>
          <a:stretch/>
        </p:blipFill>
        <p:spPr>
          <a:xfrm>
            <a:off x="7743825" y="2999568"/>
            <a:ext cx="2743202" cy="23947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EA9EF74-EB76-8045-872B-2C85AD8B9D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87" t="14584" r="17582" b="8542"/>
          <a:stretch/>
        </p:blipFill>
        <p:spPr>
          <a:xfrm>
            <a:off x="5295260" y="2999568"/>
            <a:ext cx="2641366" cy="239475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F314CF6-02C9-E149-A199-165BE738D7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445" t="9846" r="21972"/>
          <a:stretch/>
        </p:blipFill>
        <p:spPr>
          <a:xfrm>
            <a:off x="814387" y="2800350"/>
            <a:ext cx="2948073" cy="424314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9740842-BD92-C145-87C4-02103F2324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50" y="2446607"/>
            <a:ext cx="394310" cy="23243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D4EDCCA-4AA9-B04A-807B-36AE29C654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6" y="2271322"/>
            <a:ext cx="394310" cy="23243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DD7034D-0CB9-F341-BC7F-A91A2446E8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25" y="2087673"/>
            <a:ext cx="394310" cy="23243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B52F9B6-5851-2840-B882-40AD103F2F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83" y="2340636"/>
            <a:ext cx="394310" cy="23243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07BE4B8-C782-EA43-8FAB-72136E91F9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25" y="2392473"/>
            <a:ext cx="394310" cy="2324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C46E7CD-741F-BF44-BD02-C6DD1B4797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108" y="4185332"/>
            <a:ext cx="394310" cy="232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930093D-5B38-1542-AB53-24BB83717B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49" y="2587666"/>
            <a:ext cx="394310" cy="23243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4217075-B915-D74E-8F78-77B04EB3F2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28" y="5509810"/>
            <a:ext cx="394310" cy="232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5101083-A7D9-8943-B2C7-AAA482F3A7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47" y="4770791"/>
            <a:ext cx="394310" cy="23243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4F6D09B-DA7A-8845-A5EE-EE3F48D062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30" y="2087673"/>
            <a:ext cx="394310" cy="232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4DCD927-E3CB-FA49-AFF6-6427426EA3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99" y="2224419"/>
            <a:ext cx="394310" cy="23243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F6A9E7F-178A-364A-B15D-4D1B03AF44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01" y="2975220"/>
            <a:ext cx="394310" cy="23243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CCB538B6-46EF-2144-B923-EF3E50ADE5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95" y="4208557"/>
            <a:ext cx="394310" cy="23243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80AD6F4-A6E8-0149-AA1A-2D067DE388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52" y="4805706"/>
            <a:ext cx="394310" cy="23243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20F359B1-F3D4-E646-98A0-54D5766AC9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50" y="2849673"/>
            <a:ext cx="394310" cy="23243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9458F07-AAFA-144E-B5B7-36B1DBEA2E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92" y="2419333"/>
            <a:ext cx="394310" cy="23243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1D75629-629B-5C42-ABBA-77B46C1136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97" y="3361923"/>
            <a:ext cx="394310" cy="23243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2808E28C-417B-3C4D-A2A6-18EA1382DF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6" y="3495455"/>
            <a:ext cx="394310" cy="23243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86754BEB-7C93-8146-BDB2-F8827E464E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20" y="2179457"/>
            <a:ext cx="394310" cy="23243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732D63D-9694-2C47-8714-6E505E78F9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63" y="2303116"/>
            <a:ext cx="394310" cy="23243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AD6A18A-015E-CE4E-87C0-0228612C2D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35" y="2147865"/>
            <a:ext cx="394310" cy="23243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8CB5D12-D697-D347-A65D-BDD5119028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45" y="2453226"/>
            <a:ext cx="394310" cy="23243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1F23A679-4DB2-0146-B29F-7CFF3AD41D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64" y="3093244"/>
            <a:ext cx="394310" cy="23243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08BEB7F-A191-8D4D-9FDC-0378083FDB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28" y="3842143"/>
            <a:ext cx="394310" cy="23243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42D5607-2A45-CF40-8FC1-52F3CDA7E4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68" y="4239263"/>
            <a:ext cx="394310" cy="23243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F2E30A13-3D65-724C-92D8-AC04B19B59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883" y="5079718"/>
            <a:ext cx="394310" cy="23243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DE8749D-FF7E-634D-B555-18F1AAFFF7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142" y="4402819"/>
            <a:ext cx="394310" cy="23243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3DC12B86-E6C2-3C43-B6FE-BB52B1AA78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25" y="2240073"/>
            <a:ext cx="394310" cy="23243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211C78D4-AA11-704A-9C9F-A78C1AAD6D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9" y="4357803"/>
            <a:ext cx="394310" cy="232435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22147E05-3698-F747-8086-6F9CF255E9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30" y="2271321"/>
            <a:ext cx="394310" cy="23243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BBA13399-CF97-C14E-AA1D-F3167DB04A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3" y="3490002"/>
            <a:ext cx="394310" cy="23243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875CDF2-1DBB-A74A-AE23-84C8A4A513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2813490"/>
            <a:ext cx="394310" cy="232435"/>
          </a:xfrm>
          <a:prstGeom prst="rect">
            <a:avLst/>
          </a:prstGeom>
        </p:spPr>
      </p:pic>
      <p:pic>
        <p:nvPicPr>
          <p:cNvPr id="2" name="不協和音.mp3" descr="不協和音.mp3">
            <a:hlinkClick r:id="" action="ppaction://media"/>
            <a:extLst>
              <a:ext uri="{FF2B5EF4-FFF2-40B4-BE49-F238E27FC236}">
                <a16:creationId xmlns:a16="http://schemas.microsoft.com/office/drawing/2014/main" id="{B2CFC377-E0E7-7948-B9B8-C799A33383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908.84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46174" y="57506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9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EBA812-5709-EF46-BA4E-142EA401871E}"/>
              </a:ext>
            </a:extLst>
          </p:cNvPr>
          <p:cNvSpPr txBox="1"/>
          <p:nvPr/>
        </p:nvSpPr>
        <p:spPr>
          <a:xfrm>
            <a:off x="840581" y="2875002"/>
            <a:ext cx="10510837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　</a:t>
            </a:r>
            <a:r>
              <a:rPr kumimoji="1"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だから</a:t>
            </a:r>
          </a:p>
        </p:txBody>
      </p:sp>
      <p:pic>
        <p:nvPicPr>
          <p:cNvPr id="2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E0D9840C-95C6-EB42-99AC-DCE9EBACC8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3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EBA812-5709-EF46-BA4E-142EA401871E}"/>
              </a:ext>
            </a:extLst>
          </p:cNvPr>
          <p:cNvSpPr txBox="1"/>
          <p:nvPr/>
        </p:nvSpPr>
        <p:spPr>
          <a:xfrm>
            <a:off x="600075" y="239430"/>
            <a:ext cx="10510837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　　　　　　　　　あ</a:t>
            </a:r>
            <a:endParaRPr kumimoji="1" lang="en-US" altLang="ja-JP" sz="32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pPr algn="ctr"/>
            <a:r>
              <a:rPr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まどと　ドアを　開けましょう</a:t>
            </a:r>
            <a:endParaRPr kumimoji="1" lang="ja-JP" altLang="en-US" sz="6600">
              <a:latin typeface="HGPGothicE" panose="020B0900000000000000" pitchFamily="34" charset="-128"/>
              <a:ea typeface="HGPGothicE" panose="020B0900000000000000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6908339-5E47-B04E-9239-2ED74A0B56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07" t="21875" b="19051"/>
          <a:stretch/>
        </p:blipFill>
        <p:spPr>
          <a:xfrm>
            <a:off x="5186362" y="2679042"/>
            <a:ext cx="5500529" cy="2872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96B4C9-A3D0-054B-B686-7506D9C5A9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87" t="14584" r="17582" b="8542"/>
          <a:stretch/>
        </p:blipFill>
        <p:spPr>
          <a:xfrm>
            <a:off x="7743825" y="2999568"/>
            <a:ext cx="2743202" cy="23947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EA9EF74-EB76-8045-872B-2C85AD8B9D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87" t="14584" r="17582" b="8542"/>
          <a:stretch/>
        </p:blipFill>
        <p:spPr>
          <a:xfrm>
            <a:off x="5295260" y="2999568"/>
            <a:ext cx="2641366" cy="239475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F314CF6-02C9-E149-A199-165BE738D7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445" t="9846" r="21972"/>
          <a:stretch/>
        </p:blipFill>
        <p:spPr>
          <a:xfrm>
            <a:off x="814387" y="2800350"/>
            <a:ext cx="2948073" cy="42431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5AA90B2-3E63-F444-926C-62978AD2B0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98" t="26828" r="44319" b="8874"/>
          <a:stretch/>
        </p:blipFill>
        <p:spPr>
          <a:xfrm>
            <a:off x="5266572" y="3035193"/>
            <a:ext cx="2832399" cy="382280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1944AC6-4FCC-3144-B40B-7992DCCD35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50" y="2446607"/>
            <a:ext cx="394310" cy="23243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59F91A6-A961-C44A-8377-83939E508C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25" y="2087673"/>
            <a:ext cx="394310" cy="23243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854348A-2988-7441-9545-EB8331C51B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83" y="2340636"/>
            <a:ext cx="394310" cy="23243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DE8CAFF-57F8-724B-9946-D471B6783D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108" y="4185332"/>
            <a:ext cx="394310" cy="2324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40EB54C-B2B7-8B43-AF08-530E620FFF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49" y="2587666"/>
            <a:ext cx="394310" cy="232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47C03E5-26FF-A24E-875B-39467E7488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28" y="5509810"/>
            <a:ext cx="394310" cy="23243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6618452-7620-B642-A9D9-0AAC8C2921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47" y="4770791"/>
            <a:ext cx="394310" cy="232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82341B9-EACB-0442-ADBE-BE77A3F04D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30" y="2087673"/>
            <a:ext cx="394310" cy="23243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E242BD1-68B8-C74D-9467-A4D11BEBAB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99" y="2224419"/>
            <a:ext cx="394310" cy="232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F4B0A3A-AD88-8C48-80D1-47A8223E6D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01" y="2975220"/>
            <a:ext cx="394310" cy="23243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81B27351-22F4-D84B-92BD-9E70E0CCF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95" y="4208557"/>
            <a:ext cx="394310" cy="23243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5EADB06-1B43-F741-A8F5-4EEED6DCB8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52" y="4805706"/>
            <a:ext cx="394310" cy="23243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632392C-57BB-D043-8A7C-654BEBDA06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50" y="2849673"/>
            <a:ext cx="394310" cy="23243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15D1E47-49B3-A742-B8DC-6C865825A5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92" y="2419333"/>
            <a:ext cx="394310" cy="23243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C5B2436-5B46-F445-BE00-23C4DCE3A0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97" y="3361923"/>
            <a:ext cx="394310" cy="23243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5A0C8F9-7B66-9940-94EB-21163ADA3E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6" y="3495455"/>
            <a:ext cx="394310" cy="23243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9696421-12B0-1E47-9748-1A2B8B35AA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20" y="2179457"/>
            <a:ext cx="394310" cy="23243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FEA6AD1-83C3-7C48-9A15-F2FB3C296B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63" y="2303116"/>
            <a:ext cx="394310" cy="23243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2938EBA-63CD-AC4C-A61A-4305DF3F03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35" y="2147865"/>
            <a:ext cx="394310" cy="23243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FDD0CF7-2220-2F4B-BD26-E436D9A0D2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45" y="2453226"/>
            <a:ext cx="394310" cy="23243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E87A53C7-99A7-CB41-B588-21935296C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64" y="3093244"/>
            <a:ext cx="394310" cy="23243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47A70E46-1449-0B43-B6DA-F4A416CDA9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28" y="3842143"/>
            <a:ext cx="394310" cy="23243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2DD62FE-BBAE-7647-B6BD-F3CAA5E4B8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68" y="4239263"/>
            <a:ext cx="394310" cy="23243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D4DF1B6B-C7BE-2F41-A852-8AD8FF822B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883" y="5079718"/>
            <a:ext cx="394310" cy="23243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E89BD28-1C41-064D-A54B-B5F50438A1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142" y="4402819"/>
            <a:ext cx="394310" cy="23243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F038E75D-A37E-BB47-9DEA-1EE6431E0B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9" y="4357803"/>
            <a:ext cx="394310" cy="23243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B481DCD1-E846-A84B-9619-2B6A4E6A3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30" y="2271321"/>
            <a:ext cx="394310" cy="23243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952A5AA4-6FC7-7449-863C-FD2FC5ECF5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3" y="3490002"/>
            <a:ext cx="394310" cy="232435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4CD08B3B-41D5-7949-8DC5-136A09FEB9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2813490"/>
            <a:ext cx="394310" cy="232435"/>
          </a:xfrm>
          <a:prstGeom prst="rect">
            <a:avLst/>
          </a:prstGeom>
        </p:spPr>
      </p:pic>
      <p:pic>
        <p:nvPicPr>
          <p:cNvPr id="2" name="ピンポーン.mp3" descr="ピンポーン.mp3">
            <a:hlinkClick r:id="" action="ppaction://media"/>
            <a:extLst>
              <a:ext uri="{FF2B5EF4-FFF2-40B4-BE49-F238E27FC236}">
                <a16:creationId xmlns:a16="http://schemas.microsoft.com/office/drawing/2014/main" id="{DF9D3B1B-FDFA-6549-8B99-FA7FB9D0F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86531" y="55168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1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EBA812-5709-EF46-BA4E-142EA401871E}"/>
              </a:ext>
            </a:extLst>
          </p:cNvPr>
          <p:cNvSpPr txBox="1"/>
          <p:nvPr/>
        </p:nvSpPr>
        <p:spPr>
          <a:xfrm>
            <a:off x="600075" y="239430"/>
            <a:ext cx="10510837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latin typeface="HGPGothicE" panose="020B0900000000000000" pitchFamily="34" charset="-128"/>
                <a:ea typeface="HGPGothicE" panose="020B0900000000000000" pitchFamily="34" charset="-128"/>
              </a:rPr>
              <a:t>　　　　　　　　　　　　　　くうき</a:t>
            </a:r>
            <a:endParaRPr kumimoji="1" lang="en-US" altLang="ja-JP" sz="3200" dirty="0">
              <a:latin typeface="HGPGothicE" panose="020B0900000000000000" pitchFamily="34" charset="-128"/>
              <a:ea typeface="HGPGothicE" panose="020B0900000000000000" pitchFamily="34" charset="-128"/>
            </a:endParaRPr>
          </a:p>
          <a:p>
            <a:pPr algn="ctr"/>
            <a:r>
              <a:rPr kumimoji="1" lang="ja-JP" altLang="en-US" sz="6600">
                <a:latin typeface="HGPGothicE" panose="020B0900000000000000" pitchFamily="34" charset="-128"/>
                <a:ea typeface="HGPGothicE" panose="020B0900000000000000" pitchFamily="34" charset="-128"/>
              </a:rPr>
              <a:t>きれいな空気に　かわります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6908339-5E47-B04E-9239-2ED74A0B56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07" t="21875" b="19051"/>
          <a:stretch/>
        </p:blipFill>
        <p:spPr>
          <a:xfrm>
            <a:off x="5186362" y="2679042"/>
            <a:ext cx="5500529" cy="287244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96B4C9-A3D0-054B-B686-7506D9C5A9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87" t="14584" r="17582" b="8542"/>
          <a:stretch/>
        </p:blipFill>
        <p:spPr>
          <a:xfrm>
            <a:off x="7743825" y="2999568"/>
            <a:ext cx="2743202" cy="239475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EA9EF74-EB76-8045-872B-2C85AD8B9D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87" t="14584" r="17582" b="8542"/>
          <a:stretch/>
        </p:blipFill>
        <p:spPr>
          <a:xfrm>
            <a:off x="5295260" y="2999568"/>
            <a:ext cx="2641366" cy="23947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75E604D-1ABE-594D-8828-7B4A60AB21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556" t="13125" r="21628" b="2083"/>
          <a:stretch/>
        </p:blipFill>
        <p:spPr>
          <a:xfrm>
            <a:off x="597914" y="2999568"/>
            <a:ext cx="3164546" cy="391558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AD4BE22-0CA5-F44F-B2CE-A1EA10C875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42" t="29639" r="35467" b="8490"/>
          <a:stretch/>
        </p:blipFill>
        <p:spPr>
          <a:xfrm>
            <a:off x="5266572" y="3218213"/>
            <a:ext cx="3504223" cy="363978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7633A33-77F7-ED41-9770-ACF75EA074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50" y="2446607"/>
            <a:ext cx="394310" cy="23243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B490FA7-68BB-B04F-83B3-C5C175CD5A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25" y="2087673"/>
            <a:ext cx="394310" cy="23243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6723C92-F2FA-AF44-B27B-34E13BC65D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83" y="2340636"/>
            <a:ext cx="394310" cy="23243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BA8BF08-AB06-3542-85F0-202726D343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108" y="4185332"/>
            <a:ext cx="394310" cy="232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952F543-E1D1-3649-BE1A-560D68BA24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49" y="2587666"/>
            <a:ext cx="394310" cy="23243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B36BFD6-9550-DA48-B75F-DCE433A654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28" y="5509810"/>
            <a:ext cx="394310" cy="232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898B194-2E9E-C742-BA3E-7E4797A7AA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47" y="4770791"/>
            <a:ext cx="394310" cy="23243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EFE4429-E981-8A45-95AC-8454F3386F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30" y="2087673"/>
            <a:ext cx="394310" cy="232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E656CBD-8E39-254A-9380-BCE4A647A3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99" y="2224419"/>
            <a:ext cx="394310" cy="23243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716E910-59FF-4A4D-9686-6F7BF5F3CF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01" y="2975220"/>
            <a:ext cx="394310" cy="23243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36DBE63-4AE3-354A-967D-B41DFE5928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95" y="4208557"/>
            <a:ext cx="394310" cy="23243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0E42F36-DA45-664C-AEF2-D817D67FF8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52" y="4805706"/>
            <a:ext cx="394310" cy="23243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D33A27E-78C9-BE48-8E6F-C9E7B3F9D8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50" y="2849673"/>
            <a:ext cx="394310" cy="23243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17EF9EE-2115-4E44-BCBF-1C1E89090B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92" y="2419333"/>
            <a:ext cx="394310" cy="23243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9E87F61-E6D0-954B-B34E-35D5B21A2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97" y="3361923"/>
            <a:ext cx="394310" cy="23243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A7F208A-F35F-FA41-89AC-F4CBBE3BD5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56" y="3495455"/>
            <a:ext cx="394310" cy="23243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907ECC5F-B3F7-8E46-AECC-F0CDA34F57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20" y="2179457"/>
            <a:ext cx="394310" cy="23243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F0C2479-210C-C145-9DBB-632EF674EC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63" y="2303116"/>
            <a:ext cx="394310" cy="23243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3F005BC1-077C-624E-AD98-AD01B5982C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35" y="2147865"/>
            <a:ext cx="394310" cy="23243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CE86A45C-52E4-2741-AC88-99459839D2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945" y="2453226"/>
            <a:ext cx="394310" cy="23243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49E2E162-46C4-5240-8A58-D10AF0C2A5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64" y="3093244"/>
            <a:ext cx="394310" cy="23243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B3A053E4-D980-9945-B490-5B68817C4F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528" y="3842143"/>
            <a:ext cx="394310" cy="232435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569228F-AC07-E144-A6F1-DA02109555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68" y="4239263"/>
            <a:ext cx="394310" cy="23243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53EF6191-41B0-104C-8444-67FFC5361E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883" y="5079718"/>
            <a:ext cx="394310" cy="23243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3196009-482C-0D4E-8210-44EDF4A20C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142" y="4402819"/>
            <a:ext cx="394310" cy="23243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E627688-FB47-4B4E-8902-42FF3CEA44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9" y="4357803"/>
            <a:ext cx="394310" cy="23243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6E761261-8675-FF44-81E5-EDACC135B8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30" y="2271321"/>
            <a:ext cx="394310" cy="232435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DC7F1BD5-13FF-F245-91B5-158DE280E4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3" y="3490002"/>
            <a:ext cx="394310" cy="232435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D821D61F-1670-B046-A45A-BBE82D67C3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2813490"/>
            <a:ext cx="394310" cy="232435"/>
          </a:xfrm>
          <a:prstGeom prst="rect">
            <a:avLst/>
          </a:prstGeom>
        </p:spPr>
      </p:pic>
      <p:pic>
        <p:nvPicPr>
          <p:cNvPr id="2" name="ウィンドチャイム（シャラララ）.mp3" descr="ウィンドチャイム（シャラララ）.mp3">
            <a:hlinkClick r:id="" action="ppaction://media"/>
            <a:extLst>
              <a:ext uri="{FF2B5EF4-FFF2-40B4-BE49-F238E27FC236}">
                <a16:creationId xmlns:a16="http://schemas.microsoft.com/office/drawing/2014/main" id="{1AF6287F-B129-7647-A8CA-9360B008E9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0.20156 0.002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8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2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2" presetClass="exit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5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5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50" t="34431" r="23248" b="11561"/>
          <a:stretch/>
        </p:blipFill>
        <p:spPr>
          <a:xfrm>
            <a:off x="5987599" y="150469"/>
            <a:ext cx="3483980" cy="37039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50" t="34431" r="23248" b="11561"/>
          <a:stretch/>
        </p:blipFill>
        <p:spPr>
          <a:xfrm flipH="1">
            <a:off x="1976971" y="150469"/>
            <a:ext cx="3483980" cy="3703900"/>
          </a:xfrm>
          <a:prstGeom prst="rect">
            <a:avLst/>
          </a:prstGeom>
        </p:spPr>
      </p:pic>
      <p:pic>
        <p:nvPicPr>
          <p:cNvPr id="5" name="校内・館内呼び出し・下がり.mp3">
            <a:hlinkClick r:id="" action="ppaction://media"/>
            <a:extLst>
              <a:ext uri="{FF2B5EF4-FFF2-40B4-BE49-F238E27FC236}">
                <a16:creationId xmlns:a16="http://schemas.microsoft.com/office/drawing/2014/main" id="{265EBA76-8B54-634A-86BF-E7B4184A2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4425" y="4391025"/>
            <a:ext cx="609600" cy="609600"/>
          </a:xfrm>
          <a:prstGeom prst="rect">
            <a:avLst/>
          </a:prstGeom>
        </p:spPr>
      </p:pic>
      <p:pic>
        <p:nvPicPr>
          <p:cNvPr id="6" name="おしまい">
            <a:hlinkClick r:id="" action="ppaction://media"/>
            <a:extLst>
              <a:ext uri="{FF2B5EF4-FFF2-40B4-BE49-F238E27FC236}">
                <a16:creationId xmlns:a16="http://schemas.microsoft.com/office/drawing/2014/main" id="{5CE18E0D-832F-CE45-9FC1-C20750201D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0743" y="3367006"/>
            <a:ext cx="487363" cy="4873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872D78-D57B-EF40-8737-A0737C5B76BA}"/>
              </a:ext>
            </a:extLst>
          </p:cNvPr>
          <p:cNvSpPr txBox="1"/>
          <p:nvPr/>
        </p:nvSpPr>
        <p:spPr>
          <a:xfrm>
            <a:off x="1419225" y="5260771"/>
            <a:ext cx="864523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HGPGothicE" panose="020B0900000000000000" pitchFamily="34" charset="-128"/>
                <a:ea typeface="HGPGothicE" panose="020B0900000000000000" pitchFamily="34" charset="-128"/>
              </a:rPr>
              <a:t>			</a:t>
            </a:r>
            <a:r>
              <a:rPr kumimoji="1" lang="ja-JP" altLang="en-US" sz="7200">
                <a:latin typeface="HGPGothicE" panose="020B0900000000000000" pitchFamily="34" charset="-128"/>
                <a:ea typeface="HGPGothicE" panose="020B0900000000000000" pitchFamily="34" charset="-128"/>
              </a:rPr>
              <a:t>おしまい</a:t>
            </a:r>
          </a:p>
        </p:txBody>
      </p:sp>
    </p:spTree>
    <p:extLst>
      <p:ext uri="{BB962C8B-B14F-4D97-AF65-F5344CB8AC3E}">
        <p14:creationId xmlns:p14="http://schemas.microsoft.com/office/powerpoint/2010/main" val="16439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8 1.85185E-6 L 2.08333E-6 0.2701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1349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00143 0.2701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122</Words>
  <Application>Microsoft Macintosh PowerPoint</Application>
  <PresentationFormat>ワイド画面</PresentationFormat>
  <Paragraphs>12</Paragraphs>
  <Slides>7</Slides>
  <Notes>0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HGPGothicE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愛海</dc:creator>
  <cp:lastModifiedBy>前田 愛海</cp:lastModifiedBy>
  <cp:revision>7</cp:revision>
  <dcterms:created xsi:type="dcterms:W3CDTF">2020-05-22T03:19:46Z</dcterms:created>
  <dcterms:modified xsi:type="dcterms:W3CDTF">2020-05-22T05:39:57Z</dcterms:modified>
</cp:coreProperties>
</file>