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8" r:id="rId5"/>
    <p:sldId id="259" r:id="rId6"/>
    <p:sldId id="260" r:id="rId7"/>
    <p:sldId id="261" r:id="rId8"/>
    <p:sldId id="287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5921"/>
  </p:normalViewPr>
  <p:slideViewPr>
    <p:cSldViewPr snapToGrid="0" snapToObjects="1">
      <p:cViewPr varScale="1">
        <p:scale>
          <a:sx n="115" d="100"/>
          <a:sy n="115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5F8E3A-CBD4-F84F-B993-7C5DB1001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E01DBB3-153B-F246-97BC-97994FE27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E04B4D-FBFB-2249-882E-07773DA4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B28-B6B2-B04A-BD8C-17DB6DD30C63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32C7CE-5AC5-7343-84D2-1F2CC2C5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817FB4-1059-504A-AB6C-E39033C7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937-1DD5-3D46-930C-81B42C1B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3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BDBBB0-C26E-1842-B76D-DFB95267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92E4EAE-C81B-A247-9E21-621E31E8E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609659-B0CB-5F43-9A4F-D9A788F5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B28-B6B2-B04A-BD8C-17DB6DD30C63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87D9D6-7019-EC44-B114-9A18DAED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276210-EE63-364C-8441-A03633CC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937-1DD5-3D46-930C-81B42C1B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62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DED10A8-CB48-3D44-8A2B-5AC19B778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DA6D227-6B0F-BF4C-B2F0-4B300D295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EB1B02-0BEB-1C41-81C6-B2640987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B28-B6B2-B04A-BD8C-17DB6DD30C63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673A24-F2DB-2543-B9AD-3A4A1AC6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211679-3CC1-8449-BA02-4224064B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937-1DD5-3D46-930C-81B42C1B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94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1ADE8B-BD7E-5E47-9179-0B264D38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F8CB6C-C23D-2643-B3A9-5DECBA81F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73C541-169A-3B43-B6DB-EE0062375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B28-B6B2-B04A-BD8C-17DB6DD30C63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72F7E9-EDDD-DC43-BDE5-2CD3DEC93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8B27AF-F304-0D43-949A-9411F264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937-1DD5-3D46-930C-81B42C1B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6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FE574-8C70-2B48-B0BE-0F1C68355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7B5AF1-A77A-D44E-A007-5044C8023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154F52-8FAA-F745-A7F7-60DEFBC1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B28-B6B2-B04A-BD8C-17DB6DD30C63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24478A-2D1E-F24B-9E12-91DA526D3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B63F92-57C5-8E48-96DF-8697511F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937-1DD5-3D46-930C-81B42C1B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48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A75017-AD1A-E44D-ACDC-81370FE1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770B72-9221-9E48-955B-6AD42C5E2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BB6F870-E41B-584C-977D-04612F21A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025A63-F20D-8046-A3BD-428E98897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B28-B6B2-B04A-BD8C-17DB6DD30C63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FEB104E-3298-6A48-84AB-46645886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6C61CA-E831-1B47-A68B-525D5E5F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937-1DD5-3D46-930C-81B42C1B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26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3C3B96-3923-CB4B-826E-26051854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0B5C71-19D3-F149-9D7B-BE363A524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05DB8E5-FE85-334C-BF70-74339BED1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7217A7D-DACB-694A-844D-6ABD4F024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1C6ED9F-6EB4-F341-BA03-0AFE76631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3AF8210-A164-4640-9C2B-32917534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B28-B6B2-B04A-BD8C-17DB6DD30C63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2F4CC78-BDC2-0C4E-92BD-54EF72FBA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0A7FB8F-BC8B-4343-AC6B-B78D6348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937-1DD5-3D46-930C-81B42C1B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86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A42B69-AACB-204D-9E74-E9A3FD32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81A6BAB-879F-6844-9DED-5C6BF41D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B28-B6B2-B04A-BD8C-17DB6DD30C63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39A21E3-F7C3-8141-B416-E528E30C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D66A30C-BC66-0B4D-926F-731CD62E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937-1DD5-3D46-930C-81B42C1B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16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18F0B24-92AD-364A-B393-781FA747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B28-B6B2-B04A-BD8C-17DB6DD30C63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8640098-2ED9-1847-BEA4-C66BE62F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29CE3D-EBFD-3744-BED1-5C053DEB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937-1DD5-3D46-930C-81B42C1B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09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BD25F6-3490-BF4B-80CD-19D51AC6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5BF24F-9F95-604A-A77B-52E901A31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658245E-A007-2740-9A5D-5A4DB4E41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3959D7-2658-FC4D-8A5D-426897E8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B28-B6B2-B04A-BD8C-17DB6DD30C63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E69E3D9-6E44-3A46-9C80-203B0C9F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F1E919D-C3A8-4044-96A8-EED2BD81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937-1DD5-3D46-930C-81B42C1B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47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7EBE94-9492-BA4C-A999-D93AF8E12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D9BE613-22EA-0A48-BBB0-C653A5087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640650F-29B9-D440-A936-5BD42B53D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72F04-29B2-C547-B1FF-64300960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B28-B6B2-B04A-BD8C-17DB6DD30C63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021DF5-4F9E-134E-872F-D7CD0756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62406FB-FF2F-ED4C-B26D-7FA64D1D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8937-1DD5-3D46-930C-81B42C1B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43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C0A7BA6-2086-8D43-A11B-F9FA366E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ED4097-3B80-B746-9054-F6470E566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B48FD2-9971-FF49-95A9-5D9404860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E6B28-B6B2-B04A-BD8C-17DB6DD30C63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B1A2F3-7ABC-C140-8E7E-0A6024307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34EE34-8570-504E-AAEB-6F6B42D63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78937-1DD5-3D46-930C-81B42C1B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05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4.mp3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50C281-5573-0A46-9D6F-A54D66D97DF1}"/>
              </a:ext>
            </a:extLst>
          </p:cNvPr>
          <p:cNvSpPr txBox="1"/>
          <p:nvPr/>
        </p:nvSpPr>
        <p:spPr>
          <a:xfrm>
            <a:off x="2102644" y="3175061"/>
            <a:ext cx="7529512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6600">
                <a:latin typeface="HGPGothicE" panose="020B0900000000000000" pitchFamily="34" charset="-128"/>
                <a:ea typeface="HGPGothicE" panose="020B0900000000000000" pitchFamily="34" charset="-128"/>
              </a:rPr>
              <a:t>マスクを　しましょう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CCBBD32-5BC2-A646-9374-34E93CCC1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891" y="0"/>
            <a:ext cx="3130709" cy="317506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37BE613-F73B-BD4F-BDF4-70174F924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5248" y="3714750"/>
            <a:ext cx="3214233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4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2020.4手洗い動画\手洗いのイラスト\水その2.png">
            <a:extLst>
              <a:ext uri="{FF2B5EF4-FFF2-40B4-BE49-F238E27FC236}">
                <a16:creationId xmlns:a16="http://schemas.microsoft.com/office/drawing/2014/main" id="{93CAB4E3-BF42-9440-821C-00A6BC2AF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625152">
            <a:off x="6089645" y="4009156"/>
            <a:ext cx="323411" cy="51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ACD658-284C-FB4F-A282-FC6491F7FB9D}"/>
              </a:ext>
            </a:extLst>
          </p:cNvPr>
          <p:cNvSpPr txBox="1"/>
          <p:nvPr/>
        </p:nvSpPr>
        <p:spPr>
          <a:xfrm>
            <a:off x="142876" y="100013"/>
            <a:ext cx="3911128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6600">
                <a:latin typeface="HGPGothicE" panose="020B0900000000000000" pitchFamily="34" charset="-128"/>
                <a:ea typeface="HGPGothicE" panose="020B0900000000000000" pitchFamily="34" charset="-128"/>
              </a:rPr>
              <a:t>つば</a:t>
            </a:r>
            <a:r>
              <a:rPr kumimoji="1" lang="en-US" altLang="ja-JP" sz="6600" dirty="0">
                <a:latin typeface="HGPGothicE" panose="020B0900000000000000" pitchFamily="34" charset="-128"/>
                <a:ea typeface="HGPGothicE" panose="020B0900000000000000" pitchFamily="34" charset="-128"/>
              </a:rPr>
              <a:t> </a:t>
            </a:r>
            <a:r>
              <a:rPr kumimoji="1" lang="ja-JP" altLang="en-US" sz="6600">
                <a:latin typeface="HGPGothicE" panose="020B0900000000000000" pitchFamily="34" charset="-128"/>
                <a:ea typeface="HGPGothicE" panose="020B0900000000000000" pitchFamily="34" charset="-128"/>
              </a:rPr>
              <a:t>は</a:t>
            </a:r>
            <a:endParaRPr kumimoji="1" lang="en-US" altLang="ja-JP" sz="66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endParaRPr kumimoji="1" lang="en-US" altLang="ja-JP" sz="24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r>
              <a:rPr lang="ja-JP" altLang="en-US" sz="6600">
                <a:latin typeface="HGPGothicE" panose="020B0900000000000000" pitchFamily="34" charset="-128"/>
                <a:ea typeface="HGPGothicE" panose="020B0900000000000000" pitchFamily="34" charset="-128"/>
              </a:rPr>
              <a:t>とびます。</a:t>
            </a:r>
            <a:endParaRPr lang="en-US" altLang="ja-JP" sz="66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pic>
        <p:nvPicPr>
          <p:cNvPr id="25" name="Picture 2" descr="E:\2020.4手洗い動画\手洗いのイラスト\水その2.png">
            <a:extLst>
              <a:ext uri="{FF2B5EF4-FFF2-40B4-BE49-F238E27FC236}">
                <a16:creationId xmlns:a16="http://schemas.microsoft.com/office/drawing/2014/main" id="{43C05299-997B-A343-BB7D-58F460F8E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625152">
            <a:off x="6488233" y="4525610"/>
            <a:ext cx="323411" cy="51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2020.4手洗い動画\手洗いのイラスト\水その2.png">
            <a:extLst>
              <a:ext uri="{FF2B5EF4-FFF2-40B4-BE49-F238E27FC236}">
                <a16:creationId xmlns:a16="http://schemas.microsoft.com/office/drawing/2014/main" id="{775CC52B-F2C1-764B-B67D-E4A244187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625152">
            <a:off x="6640633" y="4678010"/>
            <a:ext cx="323411" cy="51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:\2020.4手洗い動画\手洗いのイラスト\水その2.png">
            <a:extLst>
              <a:ext uri="{FF2B5EF4-FFF2-40B4-BE49-F238E27FC236}">
                <a16:creationId xmlns:a16="http://schemas.microsoft.com/office/drawing/2014/main" id="{C731F111-A4DE-0D44-BA45-A84BB9414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625152">
            <a:off x="6793033" y="4830410"/>
            <a:ext cx="323411" cy="51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2020.4手洗い動画\手洗いのイラスト\水その2.png">
            <a:extLst>
              <a:ext uri="{FF2B5EF4-FFF2-40B4-BE49-F238E27FC236}">
                <a16:creationId xmlns:a16="http://schemas.microsoft.com/office/drawing/2014/main" id="{ECA12272-2278-844D-8812-6ADCCE860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625152">
            <a:off x="6945433" y="4982810"/>
            <a:ext cx="323411" cy="51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:\2020.4手洗い動画\手洗いのイラスト\水その2.png">
            <a:extLst>
              <a:ext uri="{FF2B5EF4-FFF2-40B4-BE49-F238E27FC236}">
                <a16:creationId xmlns:a16="http://schemas.microsoft.com/office/drawing/2014/main" id="{5D915301-A996-3F4B-9BBE-B7B0D1DFB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625152">
            <a:off x="6640631" y="4365318"/>
            <a:ext cx="323411" cy="51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ピンポーン.mp3" descr="ピンポーン.mp3">
            <a:hlinkClick r:id="" action="ppaction://media"/>
            <a:extLst>
              <a:ext uri="{FF2B5EF4-FFF2-40B4-BE49-F238E27FC236}">
                <a16:creationId xmlns:a16="http://schemas.microsoft.com/office/drawing/2014/main" id="{C4F8A659-C042-7F4B-A9BC-04D8046135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634" y="5303016"/>
            <a:ext cx="812800" cy="8128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6C3DCD2-8F1D-2944-BDF2-AA9ED899C4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291"/>
          <a:stretch/>
        </p:blipFill>
        <p:spPr>
          <a:xfrm>
            <a:off x="4293220" y="100013"/>
            <a:ext cx="7889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7 7.40741E-7 L -0.54401 -0.008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62"/>
                            </p:stCondLst>
                            <p:childTnLst>
                              <p:par>
                                <p:cTn id="10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174 -0.00903 L -0.58294 -0.0173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62"/>
                            </p:stCondLst>
                            <p:childTnLst>
                              <p:par>
                                <p:cTn id="13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174 -0.00903 L -0.57422 0.0037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30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62"/>
                            </p:stCondLst>
                            <p:childTnLst>
                              <p:par>
                                <p:cTn id="16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174 -0.00902 L -0.58541 0.0185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62"/>
                            </p:stCondLst>
                            <p:childTnLst>
                              <p:par>
                                <p:cTn id="19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174 -0.00903 L -0.61549 0.0407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62"/>
                            </p:stCondLst>
                            <p:childTnLst>
                              <p:par>
                                <p:cTn id="22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174 -0.00903 L -0.61549 0.0761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2020.4手洗い動画\手洗いのイラスト\水その2.png">
            <a:extLst>
              <a:ext uri="{FF2B5EF4-FFF2-40B4-BE49-F238E27FC236}">
                <a16:creationId xmlns:a16="http://schemas.microsoft.com/office/drawing/2014/main" id="{5C14A2C0-BB92-A943-8ED3-AEEBBA131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908172">
            <a:off x="5301488" y="3806544"/>
            <a:ext cx="278305" cy="4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8840DDF-37AC-2247-A283-8F2706A92F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1902" y="0"/>
            <a:ext cx="1328739" cy="40290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BF0A01A-ADA8-E14E-8AFC-4E70CF9C65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867" t="37289" r="53843" b="1577"/>
          <a:stretch/>
        </p:blipFill>
        <p:spPr>
          <a:xfrm>
            <a:off x="3611395" y="2445576"/>
            <a:ext cx="2087875" cy="4192615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B89E915-03D6-DA4E-BDEC-370317B3AFD1}"/>
              </a:ext>
            </a:extLst>
          </p:cNvPr>
          <p:cNvSpPr txBox="1"/>
          <p:nvPr/>
        </p:nvSpPr>
        <p:spPr>
          <a:xfrm>
            <a:off x="142876" y="100013"/>
            <a:ext cx="3911128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6600">
                <a:latin typeface="HGPGothicE" panose="020B0900000000000000" pitchFamily="34" charset="-128"/>
                <a:ea typeface="HGPGothicE" panose="020B0900000000000000" pitchFamily="34" charset="-128"/>
              </a:rPr>
              <a:t>マスク</a:t>
            </a:r>
            <a:r>
              <a:rPr kumimoji="1" lang="en-US" altLang="ja-JP" sz="6600" dirty="0">
                <a:latin typeface="HGPGothicE" panose="020B0900000000000000" pitchFamily="34" charset="-128"/>
                <a:ea typeface="HGPGothicE" panose="020B0900000000000000" pitchFamily="34" charset="-128"/>
              </a:rPr>
              <a:t> </a:t>
            </a:r>
            <a:r>
              <a:rPr lang="ja-JP" altLang="en-US" sz="6600">
                <a:latin typeface="HGPGothicE" panose="020B0900000000000000" pitchFamily="34" charset="-128"/>
                <a:ea typeface="HGPGothicE" panose="020B0900000000000000" pitchFamily="34" charset="-128"/>
              </a:rPr>
              <a:t>が</a:t>
            </a:r>
            <a:endParaRPr kumimoji="1" lang="en-US" altLang="ja-JP" sz="66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endParaRPr kumimoji="1" lang="en-US" altLang="ja-JP" sz="24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r>
              <a:rPr lang="ja-JP" altLang="en-US" sz="6600">
                <a:latin typeface="HGPGothicE" panose="020B0900000000000000" pitchFamily="34" charset="-128"/>
                <a:ea typeface="HGPGothicE" panose="020B0900000000000000" pitchFamily="34" charset="-128"/>
              </a:rPr>
              <a:t>とめます。</a:t>
            </a:r>
            <a:endParaRPr lang="en-US" altLang="ja-JP" sz="66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pic>
        <p:nvPicPr>
          <p:cNvPr id="19" name="Picture 2" descr="E:\2020.4手洗い動画\手洗いのイラスト\水その2.png">
            <a:extLst>
              <a:ext uri="{FF2B5EF4-FFF2-40B4-BE49-F238E27FC236}">
                <a16:creationId xmlns:a16="http://schemas.microsoft.com/office/drawing/2014/main" id="{1AB0786E-83EB-984D-BD33-42808A048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908172">
            <a:off x="5608235" y="3796728"/>
            <a:ext cx="278305" cy="4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:\2020.4手洗い動画\手洗いのイラスト\水その2.png">
            <a:extLst>
              <a:ext uri="{FF2B5EF4-FFF2-40B4-BE49-F238E27FC236}">
                <a16:creationId xmlns:a16="http://schemas.microsoft.com/office/drawing/2014/main" id="{3F68239C-6F5F-9A4C-9E0C-B96A4A884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908172">
            <a:off x="5950062" y="3928066"/>
            <a:ext cx="266533" cy="4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:\2020.4手洗い動画\手洗いのイラスト\水その2.png">
            <a:extLst>
              <a:ext uri="{FF2B5EF4-FFF2-40B4-BE49-F238E27FC236}">
                <a16:creationId xmlns:a16="http://schemas.microsoft.com/office/drawing/2014/main" id="{C34EE752-BFC1-E94A-997B-82412E2C6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908172">
            <a:off x="6374850" y="4736944"/>
            <a:ext cx="443370" cy="4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:\2020.4手洗い動画\手洗いのイラスト\水その2.png">
            <a:extLst>
              <a:ext uri="{FF2B5EF4-FFF2-40B4-BE49-F238E27FC236}">
                <a16:creationId xmlns:a16="http://schemas.microsoft.com/office/drawing/2014/main" id="{980DD36E-591F-EA4F-A1D7-7F4FCB06A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908172">
            <a:off x="6441938" y="4152004"/>
            <a:ext cx="278305" cy="4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E:\2020.4手洗い動画\手洗いのイラスト\水その2.png">
            <a:extLst>
              <a:ext uri="{FF2B5EF4-FFF2-40B4-BE49-F238E27FC236}">
                <a16:creationId xmlns:a16="http://schemas.microsoft.com/office/drawing/2014/main" id="{3F90922C-DB87-584E-9123-5D186F63A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908172">
            <a:off x="6149048" y="5104459"/>
            <a:ext cx="278305" cy="4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E1B122-A886-8046-957F-29010062F850}"/>
              </a:ext>
            </a:extLst>
          </p:cNvPr>
          <p:cNvSpPr txBox="1"/>
          <p:nvPr/>
        </p:nvSpPr>
        <p:spPr>
          <a:xfrm>
            <a:off x="3422209" y="5906255"/>
            <a:ext cx="461665" cy="826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/>
              <a:t>マスク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2E698CE-D1BB-1B4A-8260-6A775DDAE087}"/>
              </a:ext>
            </a:extLst>
          </p:cNvPr>
          <p:cNvCxnSpPr/>
          <p:nvPr/>
        </p:nvCxnSpPr>
        <p:spPr>
          <a:xfrm flipV="1">
            <a:off x="3724961" y="5324321"/>
            <a:ext cx="289152" cy="5583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ピンポーン.mp3" descr="ピンポーン.mp3">
            <a:hlinkClick r:id="" action="ppaction://media"/>
            <a:extLst>
              <a:ext uri="{FF2B5EF4-FFF2-40B4-BE49-F238E27FC236}">
                <a16:creationId xmlns:a16="http://schemas.microsoft.com/office/drawing/2014/main" id="{76A8A8FF-DD37-E34C-8EB4-3FEAAF6DEA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5150" y="5578561"/>
            <a:ext cx="812800" cy="8128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259CB5E-2F66-8143-960A-942294CAA5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291"/>
          <a:stretch/>
        </p:blipFill>
        <p:spPr>
          <a:xfrm>
            <a:off x="4293220" y="100013"/>
            <a:ext cx="7889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6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2.96296E-6 L -0.10898 -0.0523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26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1.85185E-6 L -0.1388 -0.0048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-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3.7037E-7 L -0.16641 0.0083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41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375E-6 4.81481E-6 L -0.20378 0.00509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25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894 0.03079 L -0.20716 0.0386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5" y="39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fill="hold" nodeType="withEffect">
                                  <p:stCondLst>
                                    <p:cond delay="2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9167E-6 2.59259E-6 L -0.17852 0.0060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32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D76610-7C19-1945-9FC5-A8267CBF1E59}"/>
              </a:ext>
            </a:extLst>
          </p:cNvPr>
          <p:cNvSpPr txBox="1"/>
          <p:nvPr/>
        </p:nvSpPr>
        <p:spPr>
          <a:xfrm>
            <a:off x="1864996" y="2875002"/>
            <a:ext cx="7827644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>
                <a:latin typeface="HGPGothicE" panose="020B0900000000000000" pitchFamily="34" charset="-128"/>
                <a:ea typeface="HGPGothicE" panose="020B0900000000000000" pitchFamily="34" charset="-128"/>
              </a:rPr>
              <a:t>だから</a:t>
            </a:r>
            <a:endParaRPr kumimoji="1" lang="en-US" altLang="ja-JP" sz="66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pic>
        <p:nvPicPr>
          <p:cNvPr id="3" name="ピンポーン.mp3" descr="ピンポーン.mp3">
            <a:hlinkClick r:id="" action="ppaction://media"/>
            <a:extLst>
              <a:ext uri="{FF2B5EF4-FFF2-40B4-BE49-F238E27FC236}">
                <a16:creationId xmlns:a16="http://schemas.microsoft.com/office/drawing/2014/main" id="{4A491B2E-E7F0-FE47-8CBC-7143C6AD1F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46075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1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902D154-FDF7-1940-8B54-83FBA2C21A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91"/>
          <a:stretch/>
        </p:blipFill>
        <p:spPr>
          <a:xfrm>
            <a:off x="4293220" y="100013"/>
            <a:ext cx="7889344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A51F9D0-697B-4D4E-8D33-20414A1F78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73" t="26459" r="15742"/>
          <a:stretch/>
        </p:blipFill>
        <p:spPr>
          <a:xfrm>
            <a:off x="4293220" y="1642017"/>
            <a:ext cx="5972175" cy="504348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EAC1F5-05FC-734B-B627-7A256FC12CEA}"/>
              </a:ext>
            </a:extLst>
          </p:cNvPr>
          <p:cNvSpPr txBox="1"/>
          <p:nvPr/>
        </p:nvSpPr>
        <p:spPr>
          <a:xfrm>
            <a:off x="142876" y="100013"/>
            <a:ext cx="3911128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6600">
                <a:latin typeface="HGPGothicE" panose="020B0900000000000000" pitchFamily="34" charset="-128"/>
                <a:ea typeface="HGPGothicE" panose="020B0900000000000000" pitchFamily="34" charset="-128"/>
              </a:rPr>
              <a:t>マスク</a:t>
            </a:r>
            <a:r>
              <a:rPr kumimoji="1" lang="en-US" altLang="ja-JP" sz="6600" dirty="0">
                <a:latin typeface="HGPGothicE" panose="020B0900000000000000" pitchFamily="34" charset="-128"/>
                <a:ea typeface="HGPGothicE" panose="020B0900000000000000" pitchFamily="34" charset="-128"/>
              </a:rPr>
              <a:t> </a:t>
            </a:r>
            <a:r>
              <a:rPr lang="ja-JP" altLang="en-US" sz="6600">
                <a:latin typeface="HGPGothicE" panose="020B0900000000000000" pitchFamily="34" charset="-128"/>
                <a:ea typeface="HGPGothicE" panose="020B0900000000000000" pitchFamily="34" charset="-128"/>
              </a:rPr>
              <a:t>を</a:t>
            </a:r>
            <a:endParaRPr lang="en-US" altLang="ja-JP" sz="66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endParaRPr lang="en-US" altLang="ja-JP" sz="24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r>
              <a:rPr lang="ja-JP" altLang="en-US" sz="6600">
                <a:latin typeface="HGPGothicE" panose="020B0900000000000000" pitchFamily="34" charset="-128"/>
                <a:ea typeface="HGPGothicE" panose="020B0900000000000000" pitchFamily="34" charset="-128"/>
              </a:rPr>
              <a:t>つけます。</a:t>
            </a:r>
            <a:endParaRPr lang="en-US" altLang="ja-JP" sz="66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pic>
        <p:nvPicPr>
          <p:cNvPr id="5" name="ピンポーン.mp3" descr="ピンポーン.mp3">
            <a:hlinkClick r:id="" action="ppaction://media"/>
            <a:extLst>
              <a:ext uri="{FF2B5EF4-FFF2-40B4-BE49-F238E27FC236}">
                <a16:creationId xmlns:a16="http://schemas.microsoft.com/office/drawing/2014/main" id="{902BA316-9FD3-6442-AA0B-436274C241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46075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E151F4C-008B-844B-8B66-CD56C0C303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1761" y="1530943"/>
            <a:ext cx="5665705" cy="530562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BD7F42E-C671-EA49-8275-7DF26963F057}"/>
              </a:ext>
            </a:extLst>
          </p:cNvPr>
          <p:cNvSpPr txBox="1"/>
          <p:nvPr/>
        </p:nvSpPr>
        <p:spPr>
          <a:xfrm>
            <a:off x="1830720" y="21428"/>
            <a:ext cx="8530560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>
                <a:latin typeface="HGPGothicE" panose="020B0900000000000000" pitchFamily="34" charset="-128"/>
                <a:ea typeface="HGPGothicE" panose="020B0900000000000000" pitchFamily="34" charset="-128"/>
              </a:rPr>
              <a:t>　げんき</a:t>
            </a:r>
            <a:endParaRPr lang="en-US" altLang="ja-JP" sz="66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r>
              <a:rPr lang="ja-JP" altLang="en-US" sz="6600">
                <a:latin typeface="HGPGothicE" panose="020B0900000000000000" pitchFamily="34" charset="-128"/>
                <a:ea typeface="HGPGothicE" panose="020B0900000000000000" pitchFamily="34" charset="-128"/>
              </a:rPr>
              <a:t>元気で</a:t>
            </a:r>
            <a:r>
              <a:rPr lang="en-US" altLang="ja-JP" sz="6600" dirty="0">
                <a:latin typeface="HGPGothicE" panose="020B0900000000000000" pitchFamily="34" charset="-128"/>
                <a:ea typeface="HGPGothicE" panose="020B0900000000000000" pitchFamily="34" charset="-128"/>
              </a:rPr>
              <a:t> </a:t>
            </a:r>
            <a:r>
              <a:rPr lang="ja-JP" altLang="en-US" sz="6600">
                <a:latin typeface="HGPGothicE" panose="020B0900000000000000" pitchFamily="34" charset="-128"/>
                <a:ea typeface="HGPGothicE" panose="020B0900000000000000" pitchFamily="34" charset="-128"/>
              </a:rPr>
              <a:t>いられるように</a:t>
            </a:r>
            <a:endParaRPr kumimoji="1" lang="ja-JP" altLang="en-US" sz="660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F5BEAB-FE3E-4A4C-86A3-BADE2B0838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312" y="1338059"/>
            <a:ext cx="5625973" cy="5577091"/>
          </a:xfrm>
          <a:prstGeom prst="rect">
            <a:avLst/>
          </a:prstGeom>
        </p:spPr>
      </p:pic>
      <p:pic>
        <p:nvPicPr>
          <p:cNvPr id="6" name="ピンポーン.mp3" descr="ピンポーン.mp3">
            <a:hlinkClick r:id="" action="ppaction://media"/>
            <a:extLst>
              <a:ext uri="{FF2B5EF4-FFF2-40B4-BE49-F238E27FC236}">
                <a16:creationId xmlns:a16="http://schemas.microsoft.com/office/drawing/2014/main" id="{A4216A62-A2DC-D648-AC62-DDF676908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38917" y="60237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8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4803D54-5D94-1841-8D03-162FC15C24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91" y="1238047"/>
            <a:ext cx="5703037" cy="578383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2A4AF20-31A4-8446-837A-6340643E6C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1727" y="1409503"/>
            <a:ext cx="5703037" cy="557709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68B6DC-D187-664F-9F39-625FF40200C8}"/>
              </a:ext>
            </a:extLst>
          </p:cNvPr>
          <p:cNvSpPr txBox="1"/>
          <p:nvPr/>
        </p:nvSpPr>
        <p:spPr>
          <a:xfrm>
            <a:off x="2562718" y="130051"/>
            <a:ext cx="7529512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6600">
                <a:latin typeface="HGPGothicE" panose="020B0900000000000000" pitchFamily="34" charset="-128"/>
                <a:ea typeface="HGPGothicE" panose="020B0900000000000000" pitchFamily="34" charset="-128"/>
              </a:rPr>
              <a:t>マスクを　しましょう</a:t>
            </a:r>
          </a:p>
        </p:txBody>
      </p:sp>
      <p:pic>
        <p:nvPicPr>
          <p:cNvPr id="5" name="ウィンドチャイム（シャラララ）.mp3" descr="ウィンドチャイム（シャラララ）.mp3">
            <a:hlinkClick r:id="" action="ppaction://media"/>
            <a:extLst>
              <a:ext uri="{FF2B5EF4-FFF2-40B4-BE49-F238E27FC236}">
                <a16:creationId xmlns:a16="http://schemas.microsoft.com/office/drawing/2014/main" id="{7C4D3B6E-4DE5-134A-ABD8-5DB9C85EB8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48722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650" t="34431" r="23248" b="11561"/>
          <a:stretch/>
        </p:blipFill>
        <p:spPr>
          <a:xfrm>
            <a:off x="5987599" y="150469"/>
            <a:ext cx="3483980" cy="37039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650" t="34431" r="23248" b="11561"/>
          <a:stretch/>
        </p:blipFill>
        <p:spPr>
          <a:xfrm flipH="1">
            <a:off x="1976971" y="150469"/>
            <a:ext cx="3483980" cy="3703900"/>
          </a:xfrm>
          <a:prstGeom prst="rect">
            <a:avLst/>
          </a:prstGeom>
        </p:spPr>
      </p:pic>
      <p:pic>
        <p:nvPicPr>
          <p:cNvPr id="5" name="校内・館内呼び出し・下がり.mp3">
            <a:hlinkClick r:id="" action="ppaction://media"/>
            <a:extLst>
              <a:ext uri="{FF2B5EF4-FFF2-40B4-BE49-F238E27FC236}">
                <a16:creationId xmlns:a16="http://schemas.microsoft.com/office/drawing/2014/main" id="{265EBA76-8B54-634A-86BF-E7B4184A22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4425" y="4391025"/>
            <a:ext cx="609600" cy="609600"/>
          </a:xfrm>
          <a:prstGeom prst="rect">
            <a:avLst/>
          </a:prstGeom>
        </p:spPr>
      </p:pic>
      <p:pic>
        <p:nvPicPr>
          <p:cNvPr id="6" name="おしまい">
            <a:hlinkClick r:id="" action="ppaction://media"/>
            <a:extLst>
              <a:ext uri="{FF2B5EF4-FFF2-40B4-BE49-F238E27FC236}">
                <a16:creationId xmlns:a16="http://schemas.microsoft.com/office/drawing/2014/main" id="{5CE18E0D-832F-CE45-9FC1-C20750201D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0743" y="3367006"/>
            <a:ext cx="487363" cy="48736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872D78-D57B-EF40-8737-A0737C5B76BA}"/>
              </a:ext>
            </a:extLst>
          </p:cNvPr>
          <p:cNvSpPr txBox="1"/>
          <p:nvPr/>
        </p:nvSpPr>
        <p:spPr>
          <a:xfrm>
            <a:off x="1419225" y="5260771"/>
            <a:ext cx="864523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HGPGothicE" panose="020B0900000000000000" pitchFamily="34" charset="-128"/>
                <a:ea typeface="HGPGothicE" panose="020B0900000000000000" pitchFamily="34" charset="-128"/>
              </a:rPr>
              <a:t>			</a:t>
            </a:r>
            <a:r>
              <a:rPr kumimoji="1" lang="ja-JP" altLang="en-US" sz="7200">
                <a:latin typeface="HGPGothicE" panose="020B0900000000000000" pitchFamily="34" charset="-128"/>
                <a:ea typeface="HGPGothicE" panose="020B0900000000000000" pitchFamily="34" charset="-128"/>
              </a:rPr>
              <a:t>おしまい</a:t>
            </a:r>
          </a:p>
        </p:txBody>
      </p:sp>
    </p:spTree>
    <p:extLst>
      <p:ext uri="{BB962C8B-B14F-4D97-AF65-F5344CB8AC3E}">
        <p14:creationId xmlns:p14="http://schemas.microsoft.com/office/powerpoint/2010/main" val="1901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68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8 1.85185E-6 L 2.08333E-6 0.270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1349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0143 0.2701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31</Words>
  <Application>Microsoft Macintosh PowerPoint</Application>
  <PresentationFormat>ワイド画面</PresentationFormat>
  <Paragraphs>16</Paragraphs>
  <Slides>8</Slides>
  <Notes>0</Notes>
  <HiddenSlides>0</HiddenSlides>
  <MMClips>8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HGPGothicE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愛海</dc:creator>
  <cp:lastModifiedBy>前田 愛海</cp:lastModifiedBy>
  <cp:revision>11</cp:revision>
  <dcterms:created xsi:type="dcterms:W3CDTF">2020-05-22T02:15:40Z</dcterms:created>
  <dcterms:modified xsi:type="dcterms:W3CDTF">2020-05-25T02:24:14Z</dcterms:modified>
</cp:coreProperties>
</file>