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88" r:id="rId5"/>
    <p:sldId id="259" r:id="rId6"/>
    <p:sldId id="260" r:id="rId7"/>
    <p:sldId id="261" r:id="rId8"/>
    <p:sldId id="289" r:id="rId9"/>
    <p:sldId id="262" r:id="rId10"/>
    <p:sldId id="287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7"/>
  </p:normalViewPr>
  <p:slideViewPr>
    <p:cSldViewPr snapToGrid="0" snapToObjects="1">
      <p:cViewPr varScale="1">
        <p:scale>
          <a:sx n="90" d="100"/>
          <a:sy n="90" d="100"/>
        </p:scale>
        <p:origin x="23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17DE5F-7622-4F43-B934-3B2EAB39B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395E477-98D2-0349-AC33-58054361C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CAD47D-94AD-6A48-9091-6102E40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5C54-960E-C641-B8FA-1CF53EADBA6E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6A8F60-85BE-BB4F-AD17-8BB3093C8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B0209-61A7-1D4F-8712-BD2A12E8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EDA3-F79F-3942-92FC-5090F06EED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90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0EFE34-4AD6-5E4F-A2B4-9C1D24C6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A2A9E0E-75D1-F747-883A-CFE221F0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8A5777-09CE-0A45-B947-1D962F581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5C54-960E-C641-B8FA-1CF53EADBA6E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6FE3A7-14C8-E347-948F-68D8CD95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7E199D-C1D6-1942-831C-A1A27BD7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EDA3-F79F-3942-92FC-5090F06EED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85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3373042-AECD-5A48-A935-536C1ED8F8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C2B227C-44FC-404E-B1BC-B19FEB44A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F70690-79C6-C441-91B6-8241DEDB0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5C54-960E-C641-B8FA-1CF53EADBA6E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C48EFE-75D5-CE43-8784-9A1354D41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D73159-36F4-A34F-AD00-B7AB150A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EDA3-F79F-3942-92FC-5090F06EED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0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8CC4F1-7D30-9C42-A92C-7B263B2E6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83CADA-A055-7544-92A9-F6D724351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89608A-B68F-DE4E-B7C1-21252F3A0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5C54-960E-C641-B8FA-1CF53EADBA6E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DA63DC-2564-5042-8EE8-CEF744FE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72F001-89F5-C549-B329-B6561134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EDA3-F79F-3942-92FC-5090F06EED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14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620086-CB9E-FE4F-B3FB-60130A08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1EC2DB-6543-AF47-B2E2-087626970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FAD638-73A4-3249-AFED-4416A30D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5C54-960E-C641-B8FA-1CF53EADBA6E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0366C5-0F5C-0E41-873A-6DB1BC899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86E758-BA0C-234B-BB9C-196355B9A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EDA3-F79F-3942-92FC-5090F06EED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92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FCF1C-8843-6F40-B4DA-6A1AF933C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624E72-77E6-9040-8227-2AF1E52DB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07559D-E098-2B4E-8562-465EA7FD3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034E0B-5003-3F40-A4A3-93DC91A5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5C54-960E-C641-B8FA-1CF53EADBA6E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048C68-24F4-7D44-BF8F-DA5BD135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93B535A-B097-7948-A9A7-B601FAA3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EDA3-F79F-3942-92FC-5090F06EED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14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2FA40A-865C-AC4A-BF30-D3DE852AB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4F48CB-7843-4C46-9C3A-89ABCCB89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63B5184-65B8-2941-A919-1D9C29876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479CD14-5B95-0D4B-B4CA-CDDD7A392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1CDE90F-0BB4-3C42-B722-C5815F5AE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3EC450A-1A0E-FB4E-ABA8-DD47360A0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5C54-960E-C641-B8FA-1CF53EADBA6E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4BD5D0B-D96F-FA47-BBBC-4A691BCA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8C15FA5-BC2E-F146-94E5-F26BAC33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EDA3-F79F-3942-92FC-5090F06EED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54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7A54D9-6A05-8D4A-84AF-9A21213E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7F376EA-24B3-9343-A5B0-219A451EF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5C54-960E-C641-B8FA-1CF53EADBA6E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02923B-3177-C34C-A40C-81E9DD6C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838F1E-8BD5-7341-9838-89DF8B19D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EDA3-F79F-3942-92FC-5090F06EED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32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2E0F88F-E3AF-3F4D-8778-16E618DA4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5C54-960E-C641-B8FA-1CF53EADBA6E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F659A01-D77E-1743-8BB2-6E3701566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26814F-1142-1D47-A6DC-B69375060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EDA3-F79F-3942-92FC-5090F06EED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68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809FF1-9909-064F-8E36-8E4B91A8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778ED3-0F1F-7442-835C-2F289EBE4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82F270E-ADF4-D449-A9E1-416F08606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06F496-B06C-1747-A387-18E685B4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5C54-960E-C641-B8FA-1CF53EADBA6E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CFDD527-9D9C-044D-8438-1D39F15E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77BC2E3-35A5-E540-8DFC-3CDB72D0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EDA3-F79F-3942-92FC-5090F06EED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48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EB63D5-2953-3248-933C-5ECF2FD0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9A9907C-49BA-4046-8C14-9A1351F91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22C3920-3CEA-D446-9873-2A5C20C36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0166DD0-F0FF-0641-B6A1-0A866CB7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5C54-960E-C641-B8FA-1CF53EADBA6E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D68A135-2EA0-9C4E-8A65-9C0D83977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7247A10-58CA-BE4D-A38A-F6577F91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EDA3-F79F-3942-92FC-5090F06EED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63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50FEB5E-D792-B44A-885B-EEBB8DE72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464E34-E3F0-224B-89A6-C9C1A1B69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F453A1-768F-8F46-9DCB-51C9DF6C8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85C54-960E-C641-B8FA-1CF53EADBA6E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9CC0C1-4352-4444-9864-2052AE84C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CEF4F9-BE82-124B-89F9-E96FC8246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3EDA3-F79F-3942-92FC-5090F06EED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94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4.mp3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B5ADE2-6832-2D4E-BF97-6E7EC19EB1A5}"/>
              </a:ext>
            </a:extLst>
          </p:cNvPr>
          <p:cNvSpPr txBox="1"/>
          <p:nvPr/>
        </p:nvSpPr>
        <p:spPr>
          <a:xfrm>
            <a:off x="213756" y="2339439"/>
            <a:ext cx="11257808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>
                <a:latin typeface="HGPGothicE" panose="020B0900000000000000" pitchFamily="34" charset="-128"/>
                <a:ea typeface="HGPGothicE" panose="020B0900000000000000" pitchFamily="34" charset="-128"/>
              </a:rPr>
              <a:t>　　　　　　　　　　　　　　　　　　　　　　　　　　　　　</a:t>
            </a:r>
            <a:r>
              <a:rPr lang="en-US" altLang="ja-JP" sz="2800" dirty="0">
                <a:latin typeface="HGPGothicE" panose="020B0900000000000000" pitchFamily="34" charset="-128"/>
                <a:ea typeface="HGPGothicE" panose="020B0900000000000000" pitchFamily="34" charset="-128"/>
              </a:rPr>
              <a:t>                       </a:t>
            </a:r>
            <a:r>
              <a:rPr lang="ja-JP" altLang="en-US" sz="2800">
                <a:latin typeface="HGPGothicE" panose="020B0900000000000000" pitchFamily="34" charset="-128"/>
                <a:ea typeface="HGPGothicE" panose="020B0900000000000000" pitchFamily="34" charset="-128"/>
              </a:rPr>
              <a:t>とき</a:t>
            </a:r>
            <a:endParaRPr kumimoji="1" lang="en-US" altLang="ja-JP" sz="28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r>
              <a:rPr kumimoji="1" lang="ja-JP" altLang="en-US" sz="7200">
                <a:latin typeface="HGPGothicE" panose="020B0900000000000000" pitchFamily="34" charset="-128"/>
                <a:ea typeface="HGPGothicE" panose="020B0900000000000000" pitchFamily="34" charset="-128"/>
              </a:rPr>
              <a:t>　くしゃみ</a:t>
            </a:r>
            <a:r>
              <a:rPr kumimoji="1" lang="en-US" altLang="ja-JP" sz="7200" dirty="0">
                <a:latin typeface="HGPGothicE" panose="020B0900000000000000" pitchFamily="34" charset="-128"/>
                <a:ea typeface="HGPGothicE" panose="020B0900000000000000" pitchFamily="34" charset="-128"/>
              </a:rPr>
              <a:t> </a:t>
            </a:r>
            <a:r>
              <a:rPr kumimoji="1" lang="ja-JP" altLang="en-US" sz="7200">
                <a:latin typeface="HGPGothicE" panose="020B0900000000000000" pitchFamily="34" charset="-128"/>
                <a:ea typeface="HGPGothicE" panose="020B0900000000000000" pitchFamily="34" charset="-128"/>
              </a:rPr>
              <a:t>・</a:t>
            </a:r>
            <a:r>
              <a:rPr kumimoji="1" lang="en-US" altLang="ja-JP" sz="7200" dirty="0">
                <a:latin typeface="HGPGothicE" panose="020B0900000000000000" pitchFamily="34" charset="-128"/>
                <a:ea typeface="HGPGothicE" panose="020B0900000000000000" pitchFamily="34" charset="-128"/>
              </a:rPr>
              <a:t> </a:t>
            </a:r>
            <a:r>
              <a:rPr kumimoji="1" lang="ja-JP" altLang="en-US" sz="7200">
                <a:latin typeface="HGPGothicE" panose="020B0900000000000000" pitchFamily="34" charset="-128"/>
                <a:ea typeface="HGPGothicE" panose="020B0900000000000000" pitchFamily="34" charset="-128"/>
              </a:rPr>
              <a:t>せきを　する時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15B52AD-1622-FD4F-B981-DC7B89C6B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61" y="98951"/>
            <a:ext cx="2843216" cy="177701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A2EECBB-689C-E94F-BF83-355F451E7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510" y="190325"/>
            <a:ext cx="2697017" cy="168563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C783CB4-B3E5-1944-9722-BAB4678F6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474" y="190325"/>
            <a:ext cx="2697017" cy="168563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58C4D43-E4C9-2846-B662-4EFB6B87D9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7122" y="190325"/>
            <a:ext cx="2697017" cy="168563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F6B6D77-D14F-0447-8A22-BBCCCD16BE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3131" y="4370253"/>
            <a:ext cx="3831063" cy="215705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2656B36-BD41-7043-9444-4F1A307C5C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2077" y="4561891"/>
            <a:ext cx="3380510" cy="190153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B8AEB9E-B312-9943-9FC3-7829C735D6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5375" y="4625770"/>
            <a:ext cx="3380510" cy="190153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4524691-55FB-5546-BC60-24C61543B9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3903" y="4625771"/>
            <a:ext cx="3380510" cy="1901537"/>
          </a:xfrm>
          <a:prstGeom prst="rect">
            <a:avLst/>
          </a:prstGeom>
        </p:spPr>
      </p:pic>
      <p:pic>
        <p:nvPicPr>
          <p:cNvPr id="17" name="ピンポーン.mp3" descr="ピンポーン.mp3">
            <a:hlinkClick r:id="" action="ppaction://media"/>
            <a:extLst>
              <a:ext uri="{FF2B5EF4-FFF2-40B4-BE49-F238E27FC236}">
                <a16:creationId xmlns:a16="http://schemas.microsoft.com/office/drawing/2014/main" id="{F9E8460D-7B92-9547-9F6C-8BDE6646BB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380510" y="23394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650" t="34431" r="23248" b="11561"/>
          <a:stretch/>
        </p:blipFill>
        <p:spPr>
          <a:xfrm>
            <a:off x="5987599" y="150469"/>
            <a:ext cx="3483980" cy="37039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650" t="34431" r="23248" b="11561"/>
          <a:stretch/>
        </p:blipFill>
        <p:spPr>
          <a:xfrm flipH="1">
            <a:off x="1976971" y="150469"/>
            <a:ext cx="3483980" cy="3703900"/>
          </a:xfrm>
          <a:prstGeom prst="rect">
            <a:avLst/>
          </a:prstGeom>
        </p:spPr>
      </p:pic>
      <p:pic>
        <p:nvPicPr>
          <p:cNvPr id="5" name="校内・館内呼び出し・下がり.mp3">
            <a:hlinkClick r:id="" action="ppaction://media"/>
            <a:extLst>
              <a:ext uri="{FF2B5EF4-FFF2-40B4-BE49-F238E27FC236}">
                <a16:creationId xmlns:a16="http://schemas.microsoft.com/office/drawing/2014/main" id="{265EBA76-8B54-634A-86BF-E7B4184A22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4425" y="4391025"/>
            <a:ext cx="609600" cy="609600"/>
          </a:xfrm>
          <a:prstGeom prst="rect">
            <a:avLst/>
          </a:prstGeom>
        </p:spPr>
      </p:pic>
      <p:pic>
        <p:nvPicPr>
          <p:cNvPr id="6" name="おしまい">
            <a:hlinkClick r:id="" action="ppaction://media"/>
            <a:extLst>
              <a:ext uri="{FF2B5EF4-FFF2-40B4-BE49-F238E27FC236}">
                <a16:creationId xmlns:a16="http://schemas.microsoft.com/office/drawing/2014/main" id="{5CE18E0D-832F-CE45-9FC1-C20750201D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0743" y="3367006"/>
            <a:ext cx="487363" cy="48736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872D78-D57B-EF40-8737-A0737C5B76BA}"/>
              </a:ext>
            </a:extLst>
          </p:cNvPr>
          <p:cNvSpPr txBox="1"/>
          <p:nvPr/>
        </p:nvSpPr>
        <p:spPr>
          <a:xfrm>
            <a:off x="1419225" y="5260771"/>
            <a:ext cx="864523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HGPGothicE" panose="020B0900000000000000" pitchFamily="34" charset="-128"/>
                <a:ea typeface="HGPGothicE" panose="020B0900000000000000" pitchFamily="34" charset="-128"/>
              </a:rPr>
              <a:t>			</a:t>
            </a:r>
            <a:r>
              <a:rPr kumimoji="1" lang="ja-JP" altLang="en-US" sz="7200">
                <a:latin typeface="HGPGothicE" panose="020B0900000000000000" pitchFamily="34" charset="-128"/>
                <a:ea typeface="HGPGothicE" panose="020B0900000000000000" pitchFamily="34" charset="-128"/>
              </a:rPr>
              <a:t>おしまい</a:t>
            </a:r>
          </a:p>
        </p:txBody>
      </p:sp>
    </p:spTree>
    <p:extLst>
      <p:ext uri="{BB962C8B-B14F-4D97-AF65-F5344CB8AC3E}">
        <p14:creationId xmlns:p14="http://schemas.microsoft.com/office/powerpoint/2010/main" val="363591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68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8 1.85185E-6 L 2.08333E-6 0.270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1349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0143 0.2701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B5ADE2-6832-2D4E-BF97-6E7EC19EB1A5}"/>
              </a:ext>
            </a:extLst>
          </p:cNvPr>
          <p:cNvSpPr txBox="1"/>
          <p:nvPr/>
        </p:nvSpPr>
        <p:spPr>
          <a:xfrm>
            <a:off x="1357744" y="178130"/>
            <a:ext cx="9056915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>
                <a:latin typeface="HGPGothicE" panose="020B0900000000000000" pitchFamily="34" charset="-128"/>
                <a:ea typeface="HGPGothicE" panose="020B0900000000000000" pitchFamily="34" charset="-128"/>
              </a:rPr>
              <a:t>　　　　　　　　　　　　　　　　　　　　　　　　　　　　　とき</a:t>
            </a:r>
            <a:endParaRPr kumimoji="1" lang="en-US" altLang="ja-JP" sz="28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r>
              <a:rPr kumimoji="1" lang="ja-JP" altLang="en-US" sz="7200">
                <a:latin typeface="HGPGothicE" panose="020B0900000000000000" pitchFamily="34" charset="-128"/>
                <a:ea typeface="HGPGothicE" panose="020B0900000000000000" pitchFamily="34" charset="-128"/>
              </a:rPr>
              <a:t>　くしゃみを　する時は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E2DE265-0738-2C48-973B-96A3CE193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865" y="1573151"/>
            <a:ext cx="8128000" cy="5080000"/>
          </a:xfrm>
          <a:prstGeom prst="rect">
            <a:avLst/>
          </a:prstGeom>
        </p:spPr>
      </p:pic>
      <p:pic>
        <p:nvPicPr>
          <p:cNvPr id="2" name="和太鼓.mp3" descr="和太鼓.mp3">
            <a:hlinkClick r:id="" action="ppaction://media"/>
            <a:extLst>
              <a:ext uri="{FF2B5EF4-FFF2-40B4-BE49-F238E27FC236}">
                <a16:creationId xmlns:a16="http://schemas.microsoft.com/office/drawing/2014/main" id="{3397A6C4-B643-B249-8BF9-BF36BE7E50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465" y="46422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3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3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89 0.00417 L 0.01588 -0.06736 C 0.01718 -0.08403 0.01744 -0.09305 0.01653 -0.09375 C 0.01549 -0.09421 0.0138 -0.08518 0.01132 -0.06967 L 3.95833E-6 -1.85185E-6 " pathEditMode="relative" rAng="11520000" ptsTypes="AAA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B5ADE2-6832-2D4E-BF97-6E7EC19EB1A5}"/>
              </a:ext>
            </a:extLst>
          </p:cNvPr>
          <p:cNvSpPr txBox="1"/>
          <p:nvPr/>
        </p:nvSpPr>
        <p:spPr>
          <a:xfrm>
            <a:off x="1357744" y="178130"/>
            <a:ext cx="9056915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>
                <a:latin typeface="HGPGothicE" panose="020B0900000000000000" pitchFamily="34" charset="-128"/>
                <a:ea typeface="HGPGothicE" panose="020B0900000000000000" pitchFamily="34" charset="-128"/>
              </a:rPr>
              <a:t>　　　　　　　　　　　　　くち</a:t>
            </a:r>
            <a:endParaRPr kumimoji="1" lang="en-US" altLang="ja-JP" sz="28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r>
              <a:rPr kumimoji="1" lang="ja-JP" altLang="en-US" sz="7200">
                <a:latin typeface="HGPGothicE" panose="020B0900000000000000" pitchFamily="34" charset="-128"/>
                <a:ea typeface="HGPGothicE" panose="020B0900000000000000" pitchFamily="34" charset="-128"/>
              </a:rPr>
              <a:t>うでを　口に　あてます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C187B82-FBF0-794B-961E-B2F3E8DE2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341" y="1809346"/>
            <a:ext cx="8128000" cy="5080000"/>
          </a:xfrm>
          <a:prstGeom prst="rect">
            <a:avLst/>
          </a:prstGeom>
        </p:spPr>
      </p:pic>
      <p:pic>
        <p:nvPicPr>
          <p:cNvPr id="5" name="ピンポーン.mp3" descr="ピンポーン.mp3">
            <a:hlinkClick r:id="" action="ppaction://media"/>
            <a:extLst>
              <a:ext uri="{FF2B5EF4-FFF2-40B4-BE49-F238E27FC236}">
                <a16:creationId xmlns:a16="http://schemas.microsoft.com/office/drawing/2014/main" id="{71030ABA-A90A-E14B-BB0B-8939865C98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1143" y="54684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0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5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01185 -0.10718 " pathEditMode="relative" rAng="0" ptsTypes="AA">
                                      <p:cBhvr>
                                        <p:cTn id="8" dur="2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B5ADE2-6832-2D4E-BF97-6E7EC19EB1A5}"/>
              </a:ext>
            </a:extLst>
          </p:cNvPr>
          <p:cNvSpPr txBox="1"/>
          <p:nvPr/>
        </p:nvSpPr>
        <p:spPr>
          <a:xfrm>
            <a:off x="1357744" y="178130"/>
            <a:ext cx="9056915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>
                <a:latin typeface="HGPGothicE" panose="020B0900000000000000" pitchFamily="34" charset="-128"/>
                <a:ea typeface="HGPGothicE" panose="020B0900000000000000" pitchFamily="34" charset="-128"/>
              </a:rPr>
              <a:t>　　　　　　　　　　　　　　　　　　　　　　　　　　　　　とき</a:t>
            </a:r>
            <a:endParaRPr kumimoji="1" lang="en-US" altLang="ja-JP" sz="28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r>
              <a:rPr kumimoji="1" lang="ja-JP" altLang="en-US" sz="7200">
                <a:latin typeface="HGPGothicE" panose="020B0900000000000000" pitchFamily="34" charset="-128"/>
                <a:ea typeface="HGPGothicE" panose="020B0900000000000000" pitchFamily="34" charset="-128"/>
              </a:rPr>
              <a:t>　くしゃみを　する時は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E2DE265-0738-2C48-973B-96A3CE193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865" y="1573151"/>
            <a:ext cx="8128000" cy="5080000"/>
          </a:xfrm>
          <a:prstGeom prst="rect">
            <a:avLst/>
          </a:prstGeom>
        </p:spPr>
      </p:pic>
      <p:pic>
        <p:nvPicPr>
          <p:cNvPr id="2" name="和太鼓.mp3" descr="和太鼓.mp3">
            <a:hlinkClick r:id="" action="ppaction://media"/>
            <a:extLst>
              <a:ext uri="{FF2B5EF4-FFF2-40B4-BE49-F238E27FC236}">
                <a16:creationId xmlns:a16="http://schemas.microsoft.com/office/drawing/2014/main" id="{3397A6C4-B643-B249-8BF9-BF36BE7E50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465" y="46422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5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3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89 0.00417 L 0.01588 -0.06736 C 0.01718 -0.08403 0.01744 -0.09305 0.01653 -0.09375 C 0.01549 -0.09421 0.0138 -0.08518 0.01132 -0.06967 L 3.95833E-6 -1.85185E-6 " pathEditMode="relative" rAng="11520000" ptsTypes="AAA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B5ADE2-6832-2D4E-BF97-6E7EC19EB1A5}"/>
              </a:ext>
            </a:extLst>
          </p:cNvPr>
          <p:cNvSpPr txBox="1"/>
          <p:nvPr/>
        </p:nvSpPr>
        <p:spPr>
          <a:xfrm>
            <a:off x="463138" y="178130"/>
            <a:ext cx="11032176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>
                <a:latin typeface="HGPGothicE" panose="020B0900000000000000" pitchFamily="34" charset="-128"/>
                <a:ea typeface="HGPGothicE" panose="020B0900000000000000" pitchFamily="34" charset="-128"/>
              </a:rPr>
              <a:t>　　　　　　　　　　　　　　　　　　　　　くち</a:t>
            </a:r>
            <a:endParaRPr kumimoji="1" lang="en-US" altLang="ja-JP" sz="28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r>
              <a:rPr lang="ja-JP" altLang="en-US" sz="7200">
                <a:latin typeface="HGPGothicE" panose="020B0900000000000000" pitchFamily="34" charset="-128"/>
                <a:ea typeface="HGPGothicE" panose="020B0900000000000000" pitchFamily="34" charset="-128"/>
              </a:rPr>
              <a:t>ハンカチ</a:t>
            </a:r>
            <a:r>
              <a:rPr kumimoji="1" lang="ja-JP" altLang="en-US" sz="7200">
                <a:latin typeface="HGPGothicE" panose="020B0900000000000000" pitchFamily="34" charset="-128"/>
                <a:ea typeface="HGPGothicE" panose="020B0900000000000000" pitchFamily="34" charset="-128"/>
              </a:rPr>
              <a:t>を　口に　あてます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8D96E00-BEF4-874F-BFB3-D7E2DA80D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862" y="1684647"/>
            <a:ext cx="8128000" cy="5080000"/>
          </a:xfrm>
          <a:prstGeom prst="rect">
            <a:avLst/>
          </a:prstGeom>
        </p:spPr>
      </p:pic>
      <p:pic>
        <p:nvPicPr>
          <p:cNvPr id="5" name="ピンポーン.mp3" descr="ピンポーン.mp3">
            <a:hlinkClick r:id="" action="ppaction://media"/>
            <a:extLst>
              <a:ext uri="{FF2B5EF4-FFF2-40B4-BE49-F238E27FC236}">
                <a16:creationId xmlns:a16="http://schemas.microsoft.com/office/drawing/2014/main" id="{4A057394-6437-0044-8A93-1F1E1D2144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80510" y="23394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1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13711 -0.02384 " pathEditMode="relative" rAng="0" ptsTypes="AA"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B5ADE2-6832-2D4E-BF97-6E7EC19EB1A5}"/>
              </a:ext>
            </a:extLst>
          </p:cNvPr>
          <p:cNvSpPr txBox="1"/>
          <p:nvPr/>
        </p:nvSpPr>
        <p:spPr>
          <a:xfrm>
            <a:off x="1357744" y="178130"/>
            <a:ext cx="9056915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>
                <a:latin typeface="HGPGothicE" panose="020B0900000000000000" pitchFamily="34" charset="-128"/>
                <a:ea typeface="HGPGothicE" panose="020B0900000000000000" pitchFamily="34" charset="-128"/>
              </a:rPr>
              <a:t>　　　　　　　　</a:t>
            </a:r>
            <a:r>
              <a:rPr lang="en-US" altLang="ja-JP" sz="2800" dirty="0">
                <a:latin typeface="HGPGothicE" panose="020B0900000000000000" pitchFamily="34" charset="-128"/>
                <a:ea typeface="HGPGothicE" panose="020B0900000000000000" pitchFamily="34" charset="-128"/>
              </a:rPr>
              <a:t> </a:t>
            </a:r>
            <a:r>
              <a:rPr lang="ja-JP" altLang="en-US" sz="2800">
                <a:latin typeface="HGPGothicE" panose="020B0900000000000000" pitchFamily="34" charset="-128"/>
                <a:ea typeface="HGPGothicE" panose="020B0900000000000000" pitchFamily="34" charset="-128"/>
              </a:rPr>
              <a:t>　　　　　　　　　　　　　　　　とき</a:t>
            </a:r>
            <a:endParaRPr kumimoji="1" lang="en-US" altLang="ja-JP" sz="28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r>
              <a:rPr kumimoji="1" lang="ja-JP" altLang="en-US" sz="7200">
                <a:latin typeface="HGPGothicE" panose="020B0900000000000000" pitchFamily="34" charset="-128"/>
                <a:ea typeface="HGPGothicE" panose="020B0900000000000000" pitchFamily="34" charset="-128"/>
              </a:rPr>
              <a:t>　</a:t>
            </a:r>
            <a:r>
              <a:rPr kumimoji="1" lang="en-US" altLang="ja-JP" sz="7200" dirty="0">
                <a:latin typeface="HGPGothicE" panose="020B0900000000000000" pitchFamily="34" charset="-128"/>
                <a:ea typeface="HGPGothicE" panose="020B0900000000000000" pitchFamily="34" charset="-128"/>
              </a:rPr>
              <a:t> </a:t>
            </a:r>
            <a:r>
              <a:rPr kumimoji="1" lang="ja-JP" altLang="en-US" sz="7200">
                <a:latin typeface="HGPGothicE" panose="020B0900000000000000" pitchFamily="34" charset="-128"/>
                <a:ea typeface="HGPGothicE" panose="020B0900000000000000" pitchFamily="34" charset="-128"/>
              </a:rPr>
              <a:t>せきを　する時は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6CF75E8-E854-B74E-BA76-C80CB436F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61" y="1309337"/>
            <a:ext cx="9538398" cy="5370533"/>
          </a:xfrm>
          <a:prstGeom prst="rect">
            <a:avLst/>
          </a:prstGeom>
        </p:spPr>
      </p:pic>
      <p:pic>
        <p:nvPicPr>
          <p:cNvPr id="7" name="和太鼓.mp3" descr="和太鼓.mp3">
            <a:hlinkClick r:id="" action="ppaction://media"/>
            <a:extLst>
              <a:ext uri="{FF2B5EF4-FFF2-40B4-BE49-F238E27FC236}">
                <a16:creationId xmlns:a16="http://schemas.microsoft.com/office/drawing/2014/main" id="{A387AFFD-F311-5D41-840F-E2BCD888D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465" y="46422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29597E-17 L 0.07253 0.0092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B5ADE2-6832-2D4E-BF97-6E7EC19EB1A5}"/>
              </a:ext>
            </a:extLst>
          </p:cNvPr>
          <p:cNvSpPr txBox="1"/>
          <p:nvPr/>
        </p:nvSpPr>
        <p:spPr>
          <a:xfrm>
            <a:off x="1357744" y="178130"/>
            <a:ext cx="9056915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>
                <a:latin typeface="HGPGothicE" panose="020B0900000000000000" pitchFamily="34" charset="-128"/>
                <a:ea typeface="HGPGothicE" panose="020B0900000000000000" pitchFamily="34" charset="-128"/>
              </a:rPr>
              <a:t>　　　　　　　　　　　　　くち</a:t>
            </a:r>
            <a:endParaRPr kumimoji="1" lang="en-US" altLang="ja-JP" sz="28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r>
              <a:rPr kumimoji="1" lang="ja-JP" altLang="en-US" sz="7200">
                <a:latin typeface="HGPGothicE" panose="020B0900000000000000" pitchFamily="34" charset="-128"/>
                <a:ea typeface="HGPGothicE" panose="020B0900000000000000" pitchFamily="34" charset="-128"/>
              </a:rPr>
              <a:t>うでを　口に　あてます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B6E74E5-AF4B-3C4A-8C2C-D9471934A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56" y="1183264"/>
            <a:ext cx="9199418" cy="5174673"/>
          </a:xfrm>
          <a:prstGeom prst="rect">
            <a:avLst/>
          </a:prstGeom>
        </p:spPr>
      </p:pic>
      <p:pic>
        <p:nvPicPr>
          <p:cNvPr id="6" name="ピンポーン.mp3" descr="ピンポーン.mp3">
            <a:hlinkClick r:id="" action="ppaction://media"/>
            <a:extLst>
              <a:ext uri="{FF2B5EF4-FFF2-40B4-BE49-F238E27FC236}">
                <a16:creationId xmlns:a16="http://schemas.microsoft.com/office/drawing/2014/main" id="{3B3A75FD-8B9D-C04D-9963-E6EB1051A4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80510" y="23394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5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10648 L -0.02292 0.10671 C -0.02175 0.09884 -0.02123 0.09074 -0.01941 0.08356 C -0.01836 0.0787 -0.01472 0.07106 -0.01472 0.07129 C -0.0086 0.07454 -0.01355 0.0706 -0.00769 0.0794 C -0.00665 0.08079 -0.00534 0.08171 -0.00417 0.08356 C -0.0017 0.08727 0.00286 0.09606 0.00286 0.09629 C 0.00442 0.09467 0.00612 0.09375 0.00755 0.0919 C 0.00859 0.09028 0.00898 0.0875 0.00989 0.08565 C 0.01093 0.08333 0.01224 0.08148 0.01341 0.0794 C 0.01419 0.07662 0.01458 0.07338 0.01575 0.07106 C 0.01653 0.06898 0.01822 0.06852 0.01927 0.0669 C 0.02018 0.06504 0.02083 0.06273 0.02161 0.06065 C 0.02278 0.06204 0.02408 0.06296 0.02513 0.06481 C 0.02721 0.06852 0.02825 0.075 0.02981 0.0794 C 0.03229 0.08634 0.03359 0.08819 0.03684 0.09398 C 0.04257 0.09051 0.03854 0.09421 0.0427 0.08565 C 0.04739 0.07523 0.04531 0.08333 0.04974 0.07106 C 0.05481 0.05625 0.04882 0.06829 0.05559 0.05648 C 0.05638 0.05856 0.05729 0.06042 0.05794 0.06273 C 0.06067 0.07245 0.0595 0.07245 0.06263 0.08148 C 0.06354 0.08426 0.06497 0.0868 0.06614 0.08981 C 0.06692 0.09167 0.0677 0.09398 0.06849 0.09606 C 0.06966 0.09537 0.07109 0.09537 0.072 0.09398 C 0.07278 0.09236 0.07252 0.08958 0.07317 0.08773 C 0.07447 0.08333 0.07656 0.07963 0.07786 0.07523 C 0.07864 0.07245 0.07916 0.06921 0.0802 0.0669 C 0.08216 0.06157 0.08437 0.05972 0.08724 0.05648 C 0.08763 0.05856 0.08776 0.06065 0.08841 0.06273 C 0.08971 0.0669 0.09309 0.07523 0.09309 0.07546 C 0.09427 0.07454 0.0957 0.07454 0.09661 0.07315 C 0.09739 0.07153 0.09713 0.06875 0.09778 0.0669 C 0.09974 0.05972 0.1 0.06065 0.10364 0.05648 C 0.10377 0.05787 0.1052 0.06875 0.10599 0.07106 C 0.10651 0.07268 0.10755 0.07384 0.10833 0.07523 L 0.12942 0.06481 " pathEditMode="relative" rAng="0" ptsTypes="AAAAAAAAAAAAAAAAAAAAAAAAAAAAAAAAAA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B5ADE2-6832-2D4E-BF97-6E7EC19EB1A5}"/>
              </a:ext>
            </a:extLst>
          </p:cNvPr>
          <p:cNvSpPr txBox="1"/>
          <p:nvPr/>
        </p:nvSpPr>
        <p:spPr>
          <a:xfrm>
            <a:off x="1357744" y="178130"/>
            <a:ext cx="9056915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>
                <a:latin typeface="HGPGothicE" panose="020B0900000000000000" pitchFamily="34" charset="-128"/>
                <a:ea typeface="HGPGothicE" panose="020B0900000000000000" pitchFamily="34" charset="-128"/>
              </a:rPr>
              <a:t>　　　　　　　　</a:t>
            </a:r>
            <a:r>
              <a:rPr lang="en-US" altLang="ja-JP" sz="2800" dirty="0">
                <a:latin typeface="HGPGothicE" panose="020B0900000000000000" pitchFamily="34" charset="-128"/>
                <a:ea typeface="HGPGothicE" panose="020B0900000000000000" pitchFamily="34" charset="-128"/>
              </a:rPr>
              <a:t> </a:t>
            </a:r>
            <a:r>
              <a:rPr lang="ja-JP" altLang="en-US" sz="2800">
                <a:latin typeface="HGPGothicE" panose="020B0900000000000000" pitchFamily="34" charset="-128"/>
                <a:ea typeface="HGPGothicE" panose="020B0900000000000000" pitchFamily="34" charset="-128"/>
              </a:rPr>
              <a:t>　　　　　　　　　　　　　　　　とき</a:t>
            </a:r>
            <a:endParaRPr kumimoji="1" lang="en-US" altLang="ja-JP" sz="28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r>
              <a:rPr kumimoji="1" lang="ja-JP" altLang="en-US" sz="7200">
                <a:latin typeface="HGPGothicE" panose="020B0900000000000000" pitchFamily="34" charset="-128"/>
                <a:ea typeface="HGPGothicE" panose="020B0900000000000000" pitchFamily="34" charset="-128"/>
              </a:rPr>
              <a:t>　</a:t>
            </a:r>
            <a:r>
              <a:rPr kumimoji="1" lang="en-US" altLang="ja-JP" sz="7200" dirty="0">
                <a:latin typeface="HGPGothicE" panose="020B0900000000000000" pitchFamily="34" charset="-128"/>
                <a:ea typeface="HGPGothicE" panose="020B0900000000000000" pitchFamily="34" charset="-128"/>
              </a:rPr>
              <a:t> </a:t>
            </a:r>
            <a:r>
              <a:rPr kumimoji="1" lang="ja-JP" altLang="en-US" sz="7200">
                <a:latin typeface="HGPGothicE" panose="020B0900000000000000" pitchFamily="34" charset="-128"/>
                <a:ea typeface="HGPGothicE" panose="020B0900000000000000" pitchFamily="34" charset="-128"/>
              </a:rPr>
              <a:t>せきを　する時は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6CF75E8-E854-B74E-BA76-C80CB436F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61" y="1309337"/>
            <a:ext cx="9538398" cy="5370533"/>
          </a:xfrm>
          <a:prstGeom prst="rect">
            <a:avLst/>
          </a:prstGeom>
        </p:spPr>
      </p:pic>
      <p:pic>
        <p:nvPicPr>
          <p:cNvPr id="7" name="和太鼓.mp3" descr="和太鼓.mp3">
            <a:hlinkClick r:id="" action="ppaction://media"/>
            <a:extLst>
              <a:ext uri="{FF2B5EF4-FFF2-40B4-BE49-F238E27FC236}">
                <a16:creationId xmlns:a16="http://schemas.microsoft.com/office/drawing/2014/main" id="{A387AFFD-F311-5D41-840F-E2BCD888D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465" y="46422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29597E-17 L 0.07253 0.0092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B5ADE2-6832-2D4E-BF97-6E7EC19EB1A5}"/>
              </a:ext>
            </a:extLst>
          </p:cNvPr>
          <p:cNvSpPr txBox="1"/>
          <p:nvPr/>
        </p:nvSpPr>
        <p:spPr>
          <a:xfrm>
            <a:off x="463138" y="178130"/>
            <a:ext cx="11032176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>
                <a:latin typeface="HGPGothicE" panose="020B0900000000000000" pitchFamily="34" charset="-128"/>
                <a:ea typeface="HGPGothicE" panose="020B0900000000000000" pitchFamily="34" charset="-128"/>
              </a:rPr>
              <a:t>　　　　　　　　　　　　　　　　　　　　　くち</a:t>
            </a:r>
            <a:endParaRPr kumimoji="1" lang="en-US" altLang="ja-JP" sz="28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r>
              <a:rPr lang="ja-JP" altLang="en-US" sz="7200">
                <a:latin typeface="HGPGothicE" panose="020B0900000000000000" pitchFamily="34" charset="-128"/>
                <a:ea typeface="HGPGothicE" panose="020B0900000000000000" pitchFamily="34" charset="-128"/>
              </a:rPr>
              <a:t>ハンカチ</a:t>
            </a:r>
            <a:r>
              <a:rPr kumimoji="1" lang="ja-JP" altLang="en-US" sz="7200">
                <a:latin typeface="HGPGothicE" panose="020B0900000000000000" pitchFamily="34" charset="-128"/>
                <a:ea typeface="HGPGothicE" panose="020B0900000000000000" pitchFamily="34" charset="-128"/>
              </a:rPr>
              <a:t>を　口に　あてます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9C8B859-EFE9-DC48-8120-84297124C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6" y="993738"/>
            <a:ext cx="9258795" cy="5208072"/>
          </a:xfrm>
          <a:prstGeom prst="rect">
            <a:avLst/>
          </a:prstGeom>
        </p:spPr>
      </p:pic>
      <p:pic>
        <p:nvPicPr>
          <p:cNvPr id="5" name="ピンポーン.mp3" descr="ピンポーン.mp3">
            <a:hlinkClick r:id="" action="ppaction://media"/>
            <a:extLst>
              <a:ext uri="{FF2B5EF4-FFF2-40B4-BE49-F238E27FC236}">
                <a16:creationId xmlns:a16="http://schemas.microsoft.com/office/drawing/2014/main" id="{D3018E3E-6612-7942-80B2-169F86F142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80510" y="23394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6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5 0.17777 L 0.02695 0.17801 C 0.0138 0.16134 0.01849 0.16898 0.01159 0.15694 C 0.03073 0.1456 0.00677 0.15902 0.02565 0.15069 C 0.02813 0.14953 0.03034 0.14791 0.03268 0.14652 L 0.03633 0.14444 C 0.03581 0.14236 0.03594 0.13958 0.03503 0.13819 C 0.03307 0.13449 0.03034 0.13287 0.028 0.12986 C 0.02201 0.12176 0.02513 0.125 0.01862 0.11944 C 0.01758 0.11736 0.01654 0.11481 0.01524 0.11319 C 0.01289 0.10995 0.0082 0.10486 0.0082 0.10509 C 0.01654 0.0949 0.0125 0.09768 0.01992 0.09444 C 0.02096 0.09305 0.02214 0.0912 0.02331 0.09027 C 0.02487 0.08912 0.02656 0.08889 0.028 0.08819 C 0.0293 0.0875 0.03034 0.0868 0.03164 0.08611 L 0.02461 0.07777 C 0.02331 0.07639 0.02227 0.07477 0.02096 0.07361 C 0.0194 0.07222 0.01784 0.07083 0.01628 0.06944 C 0.01511 0.06805 0.01406 0.0662 0.01289 0.06527 C 0.01055 0.06342 0.00586 0.06111 0.00586 0.06134 C 0.01211 0.0574 0.00664 0.06018 0.01524 0.05694 C 0.02162 0.0544 0.01901 0.0544 0.02695 0.05277 C 0.02761 0.05254 0.02852 0.05277 0.0293 0.05277 L 0.0293 0.05301 " pathEditMode="relative" rAng="0" ptsTypes="AAAAAAAAAAAAAAAAAAAAAA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-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294</Words>
  <Application>Microsoft Macintosh PowerPoint</Application>
  <PresentationFormat>ワイド画面</PresentationFormat>
  <Paragraphs>19</Paragraphs>
  <Slides>10</Slides>
  <Notes>0</Notes>
  <HiddenSlides>0</HiddenSlides>
  <MMClips>11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HGPGothicE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愛海</dc:creator>
  <cp:lastModifiedBy>前田 愛海</cp:lastModifiedBy>
  <cp:revision>8</cp:revision>
  <dcterms:created xsi:type="dcterms:W3CDTF">2020-05-22T01:52:03Z</dcterms:created>
  <dcterms:modified xsi:type="dcterms:W3CDTF">2020-05-22T07:28:53Z</dcterms:modified>
</cp:coreProperties>
</file>