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88" r:id="rId21"/>
    <p:sldId id="291" r:id="rId22"/>
    <p:sldId id="292" r:id="rId23"/>
    <p:sldId id="275" r:id="rId24"/>
    <p:sldId id="276" r:id="rId25"/>
    <p:sldId id="277" r:id="rId26"/>
    <p:sldId id="278" r:id="rId27"/>
    <p:sldId id="279" r:id="rId28"/>
    <p:sldId id="282" r:id="rId29"/>
    <p:sldId id="280" r:id="rId30"/>
    <p:sldId id="283" r:id="rId31"/>
    <p:sldId id="284" r:id="rId32"/>
    <p:sldId id="285" r:id="rId33"/>
    <p:sldId id="281" r:id="rId34"/>
    <p:sldId id="286" r:id="rId35"/>
    <p:sldId id="287" r:id="rId3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624" autoAdjust="0"/>
    <p:restoredTop sz="94660"/>
  </p:normalViewPr>
  <p:slideViewPr>
    <p:cSldViewPr snapToGrid="0">
      <p:cViewPr varScale="1">
        <p:scale>
          <a:sx n="38" d="100"/>
          <a:sy n="38" d="100"/>
        </p:scale>
        <p:origin x="-114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8E0C-0523-4102-A82B-D9B2F764100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9CFA-B72F-484A-AF82-437DBDC64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11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8E0C-0523-4102-A82B-D9B2F764100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9CFA-B72F-484A-AF82-437DBDC64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21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8E0C-0523-4102-A82B-D9B2F764100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9CFA-B72F-484A-AF82-437DBDC64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99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8E0C-0523-4102-A82B-D9B2F764100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9CFA-B72F-484A-AF82-437DBDC64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61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8E0C-0523-4102-A82B-D9B2F764100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9CFA-B72F-484A-AF82-437DBDC64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6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8E0C-0523-4102-A82B-D9B2F764100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9CFA-B72F-484A-AF82-437DBDC64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9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8E0C-0523-4102-A82B-D9B2F764100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9CFA-B72F-484A-AF82-437DBDC64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55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8E0C-0523-4102-A82B-D9B2F764100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9CFA-B72F-484A-AF82-437DBDC64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76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8E0C-0523-4102-A82B-D9B2F764100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9CFA-B72F-484A-AF82-437DBDC64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80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8E0C-0523-4102-A82B-D9B2F764100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9CFA-B72F-484A-AF82-437DBDC64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13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8E0C-0523-4102-A82B-D9B2F764100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9CFA-B72F-484A-AF82-437DBDC64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9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8E0C-0523-4102-A82B-D9B2F764100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99CFA-B72F-484A-AF82-437DBDC64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33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8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22.png"/><Relationship Id="rId2" Type="http://schemas.openxmlformats.org/officeDocument/2006/relationships/audio" Target="../media/media3.mp3"/><Relationship Id="rId16" Type="http://schemas.openxmlformats.org/officeDocument/2006/relationships/image" Target="../media/image21.png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19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22.png"/><Relationship Id="rId2" Type="http://schemas.openxmlformats.org/officeDocument/2006/relationships/audio" Target="../media/media3.mp3"/><Relationship Id="rId16" Type="http://schemas.openxmlformats.org/officeDocument/2006/relationships/image" Target="../media/image21.png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19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8.png"/><Relationship Id="rId5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49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3B18665-35EB-CD40-9433-CABBB67F03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EBC965F5-26E2-0E46-AE67-0EB13EC624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Wash my hands.mp3" descr="Wash my hands.mp3">
            <a:hlinkClick r:id="" action="ppaction://media"/>
            <a:extLst>
              <a:ext uri="{FF2B5EF4-FFF2-40B4-BE49-F238E27FC236}">
                <a16:creationId xmlns:a16="http://schemas.microsoft.com/office/drawing/2014/main" xmlns="" id="{62ED1D16-7D51-4F44-BC8A-D6BF58EBDF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822" y="99978"/>
            <a:ext cx="611944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　　　  </a:t>
            </a:r>
            <a:r>
              <a:rPr lang="ja-JP" altLang="en-US" dirty="0"/>
              <a:t>ひだり </a:t>
            </a:r>
            <a:r>
              <a:rPr lang="ja-JP" altLang="en-US" dirty="0" err="1"/>
              <a:t>て</a:t>
            </a:r>
            <a:endParaRPr lang="en-US" altLang="ja-JP" sz="1600" dirty="0"/>
          </a:p>
          <a:p>
            <a:pPr algn="ctr"/>
            <a:r>
              <a:rPr lang="ja-JP" altLang="en-US" sz="4800" dirty="0"/>
              <a:t>左手の こうを　あらう</a:t>
            </a:r>
            <a:endParaRPr kumimoji="1" lang="ja-JP" altLang="en-US" sz="4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323" y="1321898"/>
            <a:ext cx="7586507" cy="55361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7522" y="4588599"/>
            <a:ext cx="5588448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err="1"/>
              <a:t>てのこうを</a:t>
            </a:r>
            <a:r>
              <a:rPr lang="ja-JP" altLang="en-US" sz="3200" dirty="0"/>
              <a:t>　あらいましょう。</a:t>
            </a:r>
            <a:endParaRPr lang="en-US" altLang="ja-JP" sz="3200" dirty="0"/>
          </a:p>
          <a:p>
            <a:endParaRPr lang="en-US" altLang="ja-JP" sz="1200" dirty="0"/>
          </a:p>
          <a:p>
            <a:r>
              <a:rPr lang="ja-JP" altLang="en-US" sz="3200" dirty="0"/>
              <a:t>ウィルスや　きんを　おとします。</a:t>
            </a:r>
            <a:endParaRPr lang="en-US" altLang="ja-JP" sz="3200" dirty="0"/>
          </a:p>
          <a:p>
            <a:endParaRPr lang="en-US" altLang="ja-JP" sz="1200" dirty="0"/>
          </a:p>
          <a:p>
            <a:r>
              <a:rPr kumimoji="1" lang="ja-JP" altLang="en-US" sz="3200" dirty="0"/>
              <a:t>せっけんを　つけます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415" y="2898514"/>
            <a:ext cx="1657978" cy="17739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5996" y="2176707"/>
            <a:ext cx="1657978" cy="17739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834" y="2176707"/>
            <a:ext cx="1657978" cy="177396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9" t="23923" r="12798" b="15294"/>
          <a:stretch/>
        </p:blipFill>
        <p:spPr>
          <a:xfrm>
            <a:off x="5249536" y="1130730"/>
            <a:ext cx="3836574" cy="5918437"/>
          </a:xfrm>
          <a:prstGeom prst="rect">
            <a:avLst/>
          </a:prstGeom>
        </p:spPr>
      </p:pic>
      <p:pic>
        <p:nvPicPr>
          <p:cNvPr id="10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BFD2D90B-3C6F-E040-9249-6CC83E589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7800" y="217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32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2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32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822" y="99978"/>
            <a:ext cx="611944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　　　  </a:t>
            </a:r>
            <a:r>
              <a:rPr lang="ja-JP" altLang="en-US" dirty="0"/>
              <a:t>ひだり </a:t>
            </a:r>
            <a:r>
              <a:rPr lang="ja-JP" altLang="en-US" dirty="0" err="1"/>
              <a:t>て</a:t>
            </a:r>
            <a:endParaRPr lang="en-US" altLang="ja-JP" sz="1600" dirty="0"/>
          </a:p>
          <a:p>
            <a:pPr algn="ctr"/>
            <a:r>
              <a:rPr lang="ja-JP" altLang="en-US" sz="4800" dirty="0"/>
              <a:t>左手の こうを　あらう</a:t>
            </a:r>
            <a:endParaRPr kumimoji="1" lang="ja-JP" altLang="en-US" sz="4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323" y="1321898"/>
            <a:ext cx="7586507" cy="55361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0822" y="5894885"/>
            <a:ext cx="420288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err="1"/>
              <a:t>てのこうを</a:t>
            </a:r>
            <a:r>
              <a:rPr lang="ja-JP" altLang="en-US" sz="3200" dirty="0"/>
              <a:t>　こすります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415" y="2898514"/>
            <a:ext cx="1657978" cy="17739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5996" y="2176707"/>
            <a:ext cx="1657978" cy="17739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834" y="2176707"/>
            <a:ext cx="1657978" cy="177396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011" y="2315979"/>
            <a:ext cx="1657978" cy="177396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9050" y="3918500"/>
            <a:ext cx="1657978" cy="177396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9" t="23923" r="12798" b="15294"/>
          <a:stretch/>
        </p:blipFill>
        <p:spPr>
          <a:xfrm>
            <a:off x="5249536" y="1130730"/>
            <a:ext cx="3836574" cy="5918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411" y="2468379"/>
            <a:ext cx="1657978" cy="177396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011" y="3484532"/>
            <a:ext cx="1657978" cy="177396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466" y="2417809"/>
            <a:ext cx="1657978" cy="177396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E1800161-B92A-ED4C-9AEC-BA6565D38D39}"/>
              </a:ext>
            </a:extLst>
          </p:cNvPr>
          <p:cNvSpPr txBox="1"/>
          <p:nvPr/>
        </p:nvSpPr>
        <p:spPr>
          <a:xfrm>
            <a:off x="10360240" y="12509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０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CC25A29D-AFDC-2C43-9903-082F1ABF6C6C}"/>
              </a:ext>
            </a:extLst>
          </p:cNvPr>
          <p:cNvSpPr txBox="1"/>
          <p:nvPr/>
        </p:nvSpPr>
        <p:spPr>
          <a:xfrm>
            <a:off x="10360240" y="125097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１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77828B61-2B1D-BF48-92E6-5E89348DD2E2}"/>
              </a:ext>
            </a:extLst>
          </p:cNvPr>
          <p:cNvSpPr txBox="1"/>
          <p:nvPr/>
        </p:nvSpPr>
        <p:spPr>
          <a:xfrm>
            <a:off x="10360240" y="125097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２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6B79E82E-2DD2-D44B-AB4A-980806A247AE}"/>
              </a:ext>
            </a:extLst>
          </p:cNvPr>
          <p:cNvSpPr txBox="1"/>
          <p:nvPr/>
        </p:nvSpPr>
        <p:spPr>
          <a:xfrm>
            <a:off x="10346724" y="10302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３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2E358196-AB72-A94F-9522-5BD3454B4264}"/>
              </a:ext>
            </a:extLst>
          </p:cNvPr>
          <p:cNvSpPr txBox="1"/>
          <p:nvPr/>
        </p:nvSpPr>
        <p:spPr>
          <a:xfrm>
            <a:off x="10327170" y="11405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４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CFFD444E-F1E3-6549-A350-F05B5BFAA1C0}"/>
              </a:ext>
            </a:extLst>
          </p:cNvPr>
          <p:cNvSpPr txBox="1"/>
          <p:nvPr/>
        </p:nvSpPr>
        <p:spPr>
          <a:xfrm>
            <a:off x="10360240" y="11405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５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EBD4476F-7F15-044D-8476-C68D260FC3C7}"/>
              </a:ext>
            </a:extLst>
          </p:cNvPr>
          <p:cNvSpPr txBox="1"/>
          <p:nvPr/>
        </p:nvSpPr>
        <p:spPr>
          <a:xfrm>
            <a:off x="10347966" y="12509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６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C0C54017-F85D-EF4F-B11E-835A4B359C9C}"/>
              </a:ext>
            </a:extLst>
          </p:cNvPr>
          <p:cNvSpPr txBox="1"/>
          <p:nvPr/>
        </p:nvSpPr>
        <p:spPr>
          <a:xfrm>
            <a:off x="10346724" y="103019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７</a:t>
            </a:r>
            <a:endParaRPr kumimoji="1"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09FCA4FC-1466-2143-95D6-7B9839853AE1}"/>
              </a:ext>
            </a:extLst>
          </p:cNvPr>
          <p:cNvSpPr txBox="1"/>
          <p:nvPr/>
        </p:nvSpPr>
        <p:spPr>
          <a:xfrm>
            <a:off x="10360240" y="10301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８</a:t>
            </a:r>
            <a:endParaRPr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E8A23361-D295-C04D-9973-7A8A65177A3B}"/>
              </a:ext>
            </a:extLst>
          </p:cNvPr>
          <p:cNvSpPr txBox="1"/>
          <p:nvPr/>
        </p:nvSpPr>
        <p:spPr>
          <a:xfrm>
            <a:off x="10329258" y="11129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９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3C7859BD-2FD8-9E4E-B70E-E68282F31679}"/>
              </a:ext>
            </a:extLst>
          </p:cNvPr>
          <p:cNvSpPr txBox="1"/>
          <p:nvPr/>
        </p:nvSpPr>
        <p:spPr>
          <a:xfrm>
            <a:off x="10360240" y="121195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10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C5CCE85A-E07D-9249-B2FB-4EB58ABAAD03}"/>
              </a:ext>
            </a:extLst>
          </p:cNvPr>
          <p:cNvSpPr txBox="1"/>
          <p:nvPr/>
        </p:nvSpPr>
        <p:spPr>
          <a:xfrm>
            <a:off x="10330893" y="9911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11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38CA7EE1-CE6E-2242-B5FE-EE0D638C1379}"/>
              </a:ext>
            </a:extLst>
          </p:cNvPr>
          <p:cNvSpPr txBox="1"/>
          <p:nvPr/>
        </p:nvSpPr>
        <p:spPr>
          <a:xfrm>
            <a:off x="10333208" y="99115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12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FDF961D9-AEC1-734F-B1F1-CACED7F66B2A}"/>
              </a:ext>
            </a:extLst>
          </p:cNvPr>
          <p:cNvSpPr txBox="1"/>
          <p:nvPr/>
        </p:nvSpPr>
        <p:spPr>
          <a:xfrm>
            <a:off x="10332910" y="12833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13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38FC42E4-7677-8F4F-9E8B-C7AFA46FCB09}"/>
              </a:ext>
            </a:extLst>
          </p:cNvPr>
          <p:cNvSpPr txBox="1"/>
          <p:nvPr/>
        </p:nvSpPr>
        <p:spPr>
          <a:xfrm>
            <a:off x="10347668" y="135469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14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0EB92E17-90F5-B342-AC47-ABDB05DD0D6F}"/>
              </a:ext>
            </a:extLst>
          </p:cNvPr>
          <p:cNvSpPr txBox="1"/>
          <p:nvPr/>
        </p:nvSpPr>
        <p:spPr>
          <a:xfrm>
            <a:off x="10333531" y="95285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15</a:t>
            </a:r>
          </a:p>
        </p:txBody>
      </p:sp>
      <p:pic>
        <p:nvPicPr>
          <p:cNvPr id="31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76D526D7-BEA1-1248-87A4-5DE56794BF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7800" y="217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4"/>
                            </p:stCondLst>
                            <p:childTnLst>
                              <p:par>
                                <p:cTn id="8" presetID="0" presetClass="path" presetSubtype="0" repeatCount="5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3.7037E-7 C -0.00299 -0.00047 -0.00598 -0.0007 -0.00898 -0.00139 C -0.01236 -0.00232 -0.01184 -0.00324 -0.01484 -0.0044 C -0.01614 -0.0051 -0.01757 -0.00533 -0.01888 -0.00579 C -0.02473 -0.01274 -0.01731 -0.00487 -0.02552 -0.01019 C -0.02643 -0.01088 -0.02708 -0.01274 -0.02799 -0.0132 C -0.02981 -0.01412 -0.03177 -0.01412 -0.03372 -0.01459 C -0.03541 -0.01505 -0.0371 -0.01574 -0.03867 -0.01621 C -0.04231 -0.01899 -0.04726 -0.02292 -0.05104 -0.025 C -0.05234 -0.0257 -0.05377 -0.02593 -0.0552 -0.02639 C -0.05625 -0.02686 -0.05742 -0.02732 -0.05846 -0.02778 C -0.05937 -0.02824 -0.06015 -0.02871 -0.06093 -0.0294 C -0.06236 -0.03056 -0.06354 -0.03287 -0.0651 -0.0338 C -0.06692 -0.03473 -0.06888 -0.03473 -0.07083 -0.03519 C -0.07226 -0.03612 -0.07369 -0.03704 -0.075 -0.0382 C -0.07643 -0.03936 -0.0776 -0.04144 -0.07903 -0.0426 C -0.08098 -0.04399 -0.08294 -0.04445 -0.08489 -0.04537 C -0.09414 -0.05787 -0.08242 -0.04283 -0.0914 -0.05278 C -0.09257 -0.05417 -0.09348 -0.05649 -0.09479 -0.05718 C -0.09687 -0.05834 -0.09908 -0.05811 -0.1013 -0.05857 C -0.10768 -0.06412 -0.10143 -0.05949 -0.10963 -0.06297 C -0.11132 -0.06389 -0.11289 -0.06528 -0.11458 -0.06598 C -0.11705 -0.0669 -0.11953 -0.0676 -0.122 -0.06899 C -0.12343 -0.06968 -0.12473 -0.07084 -0.12604 -0.07176 C -0.12773 -0.07292 -0.12942 -0.07385 -0.13098 -0.07477 L -0.13346 -0.07616 C -0.13437 -0.07709 -0.13502 -0.07871 -0.13593 -0.07917 C -0.13671 -0.07963 -0.14791 -0.08195 -0.1483 -0.08218 C -0.15104 -0.08519 -0.14986 -0.08496 -0.15156 -0.08496 L -0.1483 -0.08496 C -0.14309 -0.08449 -0.13789 -0.08449 -0.13268 -0.08357 C -0.13177 -0.08334 -0.13111 -0.08218 -0.1302 -0.08218 C -0.12604 -0.08125 -0.122 -0.08102 -0.11783 -0.08056 C -0.1164 -0.0801 -0.1151 -0.07987 -0.11367 -0.07917 C -0.11041 -0.07732 -0.10716 -0.07524 -0.10377 -0.07338 C -0.10299 -0.07269 -0.10221 -0.07223 -0.1013 -0.07176 C -0.1 -0.0713 -0.09856 -0.07107 -0.09726 -0.07037 C -0.09492 -0.06922 -0.09283 -0.06737 -0.09062 -0.06598 C -0.08958 -0.06528 -0.08841 -0.06505 -0.08736 -0.06459 C -0.08619 -0.0625 -0.08528 -0.06042 -0.08398 -0.05857 C -0.08111 -0.05463 -0.08033 -0.05463 -0.07747 -0.05278 C -0.06953 -0.04213 -0.07799 -0.05255 -0.07161 -0.04699 C -0.07083 -0.04607 -0.07005 -0.04468 -0.06914 -0.04399 C -0.06601 -0.04144 -0.05625 -0.03727 -0.05442 -0.03658 C -0.05026 -0.03519 -0.04596 -0.03496 -0.04205 -0.03218 C -0.03854 -0.02987 -0.03658 -0.02824 -0.03294 -0.02639 C -0.03098 -0.02547 -0.02903 -0.02454 -0.02721 -0.02338 C -0.02552 -0.02246 -0.02382 -0.02176 -0.02226 -0.02061 C -0.02109 -0.01968 -0.02005 -0.01829 -0.01888 -0.0176 C -0.01783 -0.0169 -0.01666 -0.01667 -0.01562 -0.01621 C -0.00976 -0.0132 -0.01744 -0.01621 -0.00898 -0.0132 C -0.00768 -0.01227 -0.00625 -0.01112 -0.00494 -0.01019 C -0.00403 -0.00973 -0.00312 -0.00973 -0.00247 -0.0088 C -0.00169 -0.00764 -0.00156 -0.00556 -0.00078 -0.0044 C 0.0004 -0.00301 0.0073 0.00069 0.00834 0.00138 C 0.01719 0.0081 0.00964 0.00416 0.01654 0.0074 C 0.01875 0.00972 0.02071 0.01296 0.02318 0.01458 C 0.02487 0.01597 0.02696 0.01527 0.02891 0.01597 C 0.03086 0.01689 0.03269 0.01805 0.03464 0.01898 C 0.0379 0.0206 0.03868 0.02083 0.04206 0.02199 C 0.04675 0.02754 0.04362 0.0243 0.05196 0.02916 L 0.05196 0.02916 C 0.05652 0.03333 0.05404 0.03171 0.05938 0.03356 C 0.07084 0.04189 0.05678 0.03101 0.0668 0.04097 C 0.0681 0.04236 0.06954 0.04282 0.07097 0.04398 C 0.07201 0.0449 0.07305 0.04606 0.07422 0.04676 C 0.07553 0.04791 0.07709 0.04861 0.07839 0.04976 C 0.08399 0.05486 0.07722 0.05115 0.08412 0.05416 C 0.08672 0.05648 0.09167 0.06134 0.0948 0.06296 C 0.09623 0.06365 0.09753 0.06388 0.09896 0.06435 C 0.11185 0.07824 0.09571 0.06134 0.10639 0.07176 C 0.10782 0.07314 0.10899 0.07523 0.11055 0.07615 C 0.11172 0.07685 0.12331 0.07893 0.1237 0.07916 C 0.12448 0.07963 0.12527 0.08009 0.12618 0.08055 C 0.1293 0.08194 0.13386 0.0831 0.13685 0.08356 C 0.13803 0.08356 0.13907 0.08356 0.14024 0.08356 L 0.12292 0.07615 C 0.11237 0.0743 0.11732 0.07592 0.10808 0.07176 L 0.10469 0.07037 C 0.10313 0.06875 0.09922 0.06412 0.09727 0.06296 C 0.09467 0.06134 0.0918 0.06041 0.08907 0.05856 C 0.08672 0.05694 0.08477 0.05416 0.08243 0.05277 C 0.08112 0.05185 0.07969 0.05185 0.07839 0.05115 C 0.07201 0.04791 0.06576 0.04444 0.05938 0.04097 C 0.05743 0.04004 0.0556 0.03865 0.05365 0.03796 C 0.05222 0.0375 0.05079 0.03726 0.04948 0.03657 C 0.04649 0.03495 0.04349 0.0324 0.0405 0.03078 C 0.03868 0.02986 0.03008 0.02708 0.02722 0.02638 C 0.025 0.02569 0.02279 0.02546 0.02071 0.02476 C 0.0168 0.02361 0.01303 0.02152 0.00912 0.02037 L 0.00417 0.01898 C 0.00313 0.01805 0.00209 0.01666 0.00092 0.01597 C -0.0082 0.01064 -0.01041 0.01111 -0.02057 0.00879 C -0.02382 0.00625 -0.02708 0.00347 -0.03046 0.00138 C -0.03489 -0.00116 -0.03385 -0.00047 -0.04036 -0.00579 C -0.05091 -0.01482 -0.04505 -0.01227 -0.05351 -0.01459 C -0.05625 -0.01667 -0.05885 -0.01922 -0.06171 -0.02061 C -0.06419 -0.02176 -0.06679 -0.02107 -0.06914 -0.02199 C -0.0707 -0.02246 -0.07187 -0.02408 -0.0733 -0.025 C -0.07578 -0.02616 -0.08098 -0.02732 -0.0832 -0.02778 C -0.08632 -0.02871 -0.08763 -0.0294 -0.09062 -0.03079 C -0.09739 -0.03681 -0.09049 -0.03125 -0.09726 -0.03519 C -0.09947 -0.03658 -0.10156 -0.03866 -0.10377 -0.03959 C -0.1052 -0.04028 -0.10651 -0.04051 -0.10794 -0.04098 C -0.11015 -0.04306 -0.11223 -0.04561 -0.11458 -0.04699 C -0.11614 -0.04792 -0.11783 -0.04862 -0.11953 -0.04977 C -0.12096 -0.05093 -0.12226 -0.05278 -0.12356 -0.05417 C -0.12447 -0.0551 -0.12513 -0.05649 -0.12604 -0.05718 C -0.12812 -0.0588 -0.12864 -0.05857 -0.1302 -0.05857 L -0.13515 -0.06737 C -0.13268 -0.0669 -0.1302 -0.06667 -0.12773 -0.06598 C -0.12656 -0.06574 -0.12552 -0.06482 -0.12447 -0.06459 C -0.12057 -0.06343 -0.11666 -0.0632 -0.11289 -0.06158 C -0.10494 -0.05811 -0.10846 -0.05949 -0.10221 -0.05718 C -0.09348 -0.04561 -0.10052 -0.05348 -0.07903 -0.04838 C -0.07552 -0.04746 -0.07187 -0.04653 -0.06835 -0.04537 C -0.06731 -0.04514 -0.06614 -0.04445 -0.0651 -0.04399 C -0.06119 -0.04213 -0.05716 -0.04098 -0.05351 -0.0382 C -0.05104 -0.03612 -0.04869 -0.0338 -0.04609 -0.03218 C -0.04257 -0.0301 -0.03893 -0.02871 -0.03541 -0.02639 C -0.02669 -0.02061 -0.03111 -0.02292 -0.02226 -0.01899 C -0.01822 -0.01343 -0.01835 -0.0132 -0.01393 -0.0088 C -0.01236 -0.00718 -0.01067 -0.00579 -0.00898 -0.0044 C -0.00768 -0.00324 -0.00625 -0.00278 -0.00494 -0.00139 C -0.00364 -0.00024 -0.00286 0.00208 -0.00156 0.00301 C 0.00079 0.00416 0.00339 0.00393 0.00586 0.00439 C 0.01329 0.01435 0.00404 0.00301 0.01823 0.01319 C 0.01941 0.01412 0.02019 0.01643 0.02149 0.01759 C 0.02305 0.01898 0.02474 0.01967 0.02644 0.02037 C 0.02878 0.02176 0.03152 0.02268 0.03386 0.02338 C 0.03516 0.0243 0.03659 0.02546 0.03803 0.02638 C 0.03881 0.02685 0.03959 0.02708 0.0405 0.02777 C 0.04154 0.0287 0.04258 0.03009 0.04375 0.03078 C 0.05834 0.04027 0.0431 0.02939 0.05274 0.03518 C 0.06771 0.04398 0.04558 0.03148 0.06107 0.04236 C 0.06237 0.04351 0.07032 0.04513 0.07097 0.04537 C 0.07474 0.04861 0.07409 0.04838 0.07839 0.05115 C 0.07917 0.05185 0.08008 0.05208 0.08086 0.05277 C 0.08868 0.05972 0.08191 0.05532 0.08737 0.05856 C 0.09297 0.06527 0.0862 0.05717 0.09571 0.06736 C 0.09649 0.06828 0.09727 0.06944 0.09818 0.07037 C 0.09935 0.07129 0.10287 0.07268 0.10391 0.07314 C 0.10639 0.07615 0.11042 0.08125 0.11303 0.08194 C 0.11823 0.08356 0.11628 0.08356 0.11875 0.08356 L 0.11303 0.08055 C 0.1099 0.07963 0.10691 0.07893 0.10391 0.07754 C 0.10144 0.07638 0.09896 0.0743 0.09649 0.07314 C 0.09154 0.07106 0.09428 0.07199 0.08829 0.07037 C 0.08659 0.06921 0.08503 0.06805 0.08334 0.06736 C 0.08191 0.06666 0.08047 0.06666 0.07917 0.06597 C 0.07748 0.06481 0.07592 0.06296 0.07422 0.06157 C 0.07227 0.05995 0.06719 0.05648 0.06511 0.05555 C 0.05756 0.05231 0.06693 0.05648 0.05691 0.05115 C 0.05586 0.05069 0.05469 0.05046 0.05365 0.04976 C 0.04115 0.04027 0.04974 0.04398 0.04128 0.04097 C 0.03868 0.03796 0.03698 0.03564 0.03386 0.03356 C 0.03256 0.03287 0.03112 0.03287 0.02969 0.03217 C 0.02748 0.03125 0.02527 0.03078 0.02318 0.02916 C 0.02175 0.02824 0.02032 0.02754 0.01902 0.02638 C 0.01641 0.02407 0.01693 0.02268 0.01407 0.02199 C 0.01303 0.02176 0.01185 0.02199 0.01081 0.02199 L 0.00743 0.01319 C 0.0086 0.00671 0.00964 0.00046 0.01081 -0.00579 C 0.01107 -0.00741 0.01107 -0.00903 0.01159 -0.01019 L 0.01329 -0.01459 L 0.01485 -0.02639 C 0.01511 -0.02848 0.0155 -0.03033 0.01576 -0.03218 C 0.01576 -0.03241 0.01706 -0.04746 0.01732 -0.04838 C 0.01784 -0.05024 0.01902 -0.05139 0.0198 -0.05278 C 0.02006 -0.05579 0.02032 -0.05857 0.02071 -0.06158 C 0.02084 -0.06343 0.02071 -0.06598 0.02149 -0.06737 C 0.02227 -0.06922 0.0237 -0.06945 0.02474 -0.07037 C 0.02618 -0.07801 0.02461 -0.07176 0.02813 -0.07917 C 0.03386 -0.09144 0.025 -0.075 0.03217 -0.08797 C 0.03269 -0.09144 0.03321 -0.09468 0.03386 -0.09815 C 0.03412 -0.09977 0.03425 -0.10116 0.03464 -0.10255 C 0.0349 -0.10324 0.03516 -0.10348 0.03555 -0.10394 L 0.03555 -0.10394 C 0.03386 -0.09977 0.03204 -0.09537 0.0306 -0.09098 C 0.02123 -0.0625 0.03086 -0.08889 0.02566 -0.07477 C 0.02409 -0.06181 0.02579 -0.07269 0.02227 -0.06019 C 0.02188 -0.0588 0.02175 -0.05718 0.02149 -0.05579 C 0.02084 -0.05232 0.02045 -0.04885 0.0198 -0.04537 C 0.01954 -0.04399 0.01941 -0.04237 0.01902 -0.04098 C 0.01862 -0.03959 0.01771 -0.0382 0.01732 -0.03658 C 0.01667 -0.0338 0.01628 -0.03079 0.01576 -0.02778 C 0.01133 -0.00672 0.01706 -0.0375 0.01237 -0.01019 C 0.01185 -0.00741 0.01159 -0.00417 0.01081 -0.00139 C 0.0099 0.00092 0.00912 0.00347 0.00834 0.00578 C 0.00717 0.00879 0.00573 0.01134 0.00495 0.01458 C 0.00443 0.01713 0.00378 0.01944 0.00339 0.02199 C 0.003 0.02384 0.003 0.02592 0.00248 0.02777 C 0.00209 0.02939 0.00131 0.03055 0.00092 0.03217 C 0.00027 0.03449 -0.00013 0.03726 -0.00078 0.03958 C -0.00078 0.03958 -0.00494 0.05046 -0.00572 0.05277 C -0.00625 0.05416 -0.00703 0.05555 -0.00742 0.05717 C -0.01093 0.07314 -0.00716 0.05763 -0.01067 0.06875 C -0.01861 0.09421 -0.00807 0.0625 -0.01562 0.08495 C -0.01588 0.0868 -0.01627 0.08888 -0.0164 0.09074 C -0.01679 0.09467 -0.01679 0.09861 -0.01731 0.10254 C -0.01757 0.10463 -0.01848 0.10625 -0.01888 0.10833 C -0.0207 0.1162 -0.02057 0.11435 -0.02057 0.11875 L -0.02057 0.11713 C -0.01966 0.11203 -0.01718 0.09953 -0.0164 0.09375 C -0.01601 0.09027 -0.01614 0.0868 -0.01562 0.08356 C -0.01523 0.08101 -0.01445 0.0787 -0.01393 0.07615 C -0.01132 0.06064 -0.01393 0.06875 -0.01067 0.05995 C -0.0082 0.04676 -0.01041 0.05995 -0.00898 0.02916 C -0.00885 0.02569 -0.00794 0.01574 -0.00742 0.01157 C -0.0069 0.00833 -0.00625 0.00486 -0.00572 0.00138 C -0.00546 -0.00301 -0.00546 -0.00741 -0.00494 -0.01181 C -0.00455 -0.01436 -0.00377 -0.01667 -0.00325 -0.01899 C -0.00182 -0.02639 -0.00104 -0.03311 0.0017 -0.03959 C 0.00625 -0.05024 0.00222 -0.04028 0.00665 -0.05278 C 0.00769 -0.05579 0.0099 -0.06158 0.0099 -0.06158 C 0.01198 -0.07223 0.00912 -0.05857 0.01329 -0.07176 C 0.01394 -0.07408 0.01433 -0.07662 0.01485 -0.07917 C 0.01524 -0.08056 0.01524 -0.08218 0.01576 -0.08357 C 0.01641 -0.08565 0.01745 -0.08727 0.01823 -0.08936 C 0.01889 -0.09167 0.01928 -0.09422 0.0198 -0.09676 C 0.02071 -0.10116 0.02071 -0.09977 0.02071 -0.10255 L 0.02071 -0.10255 C 0.01954 -0.09769 0.01862 -0.09283 0.01732 -0.08797 C 0.01693 -0.08635 0.01602 -0.08519 0.01576 -0.08357 C 0.01433 -0.07662 0.01394 -0.07014 0.01329 -0.06297 C 0.01303 -0.06065 0.01277 -0.05811 0.01237 -0.05579 C 0.01198 -0.05232 0.01133 -0.04885 0.01081 -0.04537 C 0.01042 -0.04352 0.01016 -0.04144 0.0099 -0.03959 C 0.0099 -0.03797 0.00886 -0.01551 0.00834 -0.01181 C 0.00795 -0.00973 0.00717 -0.00787 0.00665 -0.00579 C 0.00534 -0.00047 0.00639 -0.00139 0.00417 0.00439 C 0.00261 0.00833 0.0004 0.0118 -0.00078 0.01597 C -0.0013 0.01805 -0.00182 0.02013 -0.00247 0.02199 C -0.00377 0.02592 -0.00533 0.02963 -0.00651 0.03356 C -0.01028 0.04699 -0.00846 0.04166 -0.01145 0.04976 C -0.01236 0.05463 -0.01263 0.05625 -0.01393 0.06157 C -0.01445 0.06342 -0.01523 0.06527 -0.01562 0.06736 C -0.01601 0.06921 -0.01601 0.07129 -0.0164 0.07314 C -0.01966 0.08657 -0.01666 0.06458 -0.01979 0.08634 C -0.01979 0.08726 -0.02096 0.09537 -0.02135 0.09676 C -0.02148 0.09699 -0.022 0.09676 -0.02226 0.09676 L -0.02226 0.09676 C -0.022 0.09398 -0.02122 0.07615 -0.02057 0.07176 C -0.02018 0.06921 -0.01953 0.06689 -0.01888 0.06435 C -0.01861 0.06157 -0.01835 0.05856 -0.01809 0.05555 C -0.01783 0.05231 -0.01809 0.04861 -0.01731 0.04537 C -0.01614 0.04097 -0.01236 0.03356 -0.01236 0.03356 C -0.0121 0.03171 -0.01184 0.02963 -0.01145 0.02777 C -0.01067 0.02407 -0.0095 0.0206 -0.0082 0.01759 C -0.00742 0.01551 -0.00664 0.01342 -0.00572 0.01157 C -0.0039 0.0081 -0.00091 0.00185 -4.16667E-6 3.7037E-7 Z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7741" b="33324"/>
          <a:stretch/>
        </p:blipFill>
        <p:spPr>
          <a:xfrm>
            <a:off x="4050618" y="720204"/>
            <a:ext cx="7151079" cy="506475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70822" y="99978"/>
            <a:ext cx="611944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　　　  </a:t>
            </a:r>
            <a:r>
              <a:rPr lang="ja-JP" altLang="en-US" dirty="0"/>
              <a:t>みぎ </a:t>
            </a:r>
            <a:r>
              <a:rPr lang="ja-JP" altLang="en-US" dirty="0" err="1"/>
              <a:t>て</a:t>
            </a:r>
            <a:endParaRPr lang="en-US" altLang="ja-JP" sz="1600" dirty="0"/>
          </a:p>
          <a:p>
            <a:pPr algn="ctr"/>
            <a:r>
              <a:rPr lang="ja-JP" altLang="en-US" sz="4800" dirty="0"/>
              <a:t>右手の こうを　あらう</a:t>
            </a:r>
            <a:endParaRPr kumimoji="1"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812" y="5151307"/>
            <a:ext cx="5588448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ja-JP" sz="1200" dirty="0"/>
          </a:p>
          <a:p>
            <a:r>
              <a:rPr lang="ja-JP" altLang="en-US" sz="3200" dirty="0"/>
              <a:t>ウィルスや　きんを　おとします。</a:t>
            </a:r>
            <a:endParaRPr lang="en-US" altLang="ja-JP" sz="3200" dirty="0"/>
          </a:p>
          <a:p>
            <a:endParaRPr lang="en-US" altLang="ja-JP" sz="1200" dirty="0"/>
          </a:p>
          <a:p>
            <a:r>
              <a:rPr kumimoji="1" lang="ja-JP" altLang="en-US" sz="3200" dirty="0"/>
              <a:t>せっけんを　つけます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360" y="2014260"/>
            <a:ext cx="1657978" cy="17739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4941" y="1292453"/>
            <a:ext cx="1657978" cy="17739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7779" y="1292453"/>
            <a:ext cx="1657978" cy="177396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26499" r="10737" b="14007"/>
          <a:stretch/>
        </p:blipFill>
        <p:spPr>
          <a:xfrm flipH="1">
            <a:off x="6149960" y="931902"/>
            <a:ext cx="4080414" cy="5687253"/>
          </a:xfrm>
          <a:prstGeom prst="rect">
            <a:avLst/>
          </a:prstGeom>
        </p:spPr>
      </p:pic>
      <p:pic>
        <p:nvPicPr>
          <p:cNvPr id="9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74EE530E-5EA1-5F4E-99A7-C8348C15A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1150" y="3775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4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4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4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7741" b="33324"/>
          <a:stretch/>
        </p:blipFill>
        <p:spPr>
          <a:xfrm>
            <a:off x="3116104" y="623353"/>
            <a:ext cx="7151079" cy="506475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70822" y="99978"/>
            <a:ext cx="611944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　　　  </a:t>
            </a:r>
            <a:r>
              <a:rPr lang="ja-JP" altLang="en-US" dirty="0"/>
              <a:t>みぎ </a:t>
            </a:r>
            <a:r>
              <a:rPr lang="ja-JP" altLang="en-US" dirty="0" err="1"/>
              <a:t>て</a:t>
            </a:r>
            <a:endParaRPr lang="en-US" altLang="ja-JP" sz="1600" dirty="0"/>
          </a:p>
          <a:p>
            <a:pPr algn="ctr"/>
            <a:r>
              <a:rPr lang="ja-JP" altLang="en-US" sz="4800" dirty="0"/>
              <a:t>右手の こうを　あらう</a:t>
            </a:r>
            <a:endParaRPr kumimoji="1"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812" y="5151307"/>
            <a:ext cx="5588448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ja-JP" sz="1200" dirty="0"/>
          </a:p>
          <a:p>
            <a:r>
              <a:rPr lang="ja-JP" altLang="en-US" sz="3200" dirty="0"/>
              <a:t>ウィルスや　きんを　おとします。</a:t>
            </a:r>
            <a:endParaRPr lang="en-US" altLang="ja-JP" sz="3200" dirty="0"/>
          </a:p>
          <a:p>
            <a:endParaRPr lang="en-US" altLang="ja-JP" sz="1200" dirty="0"/>
          </a:p>
          <a:p>
            <a:r>
              <a:rPr kumimoji="1" lang="ja-JP" altLang="en-US" sz="3200" dirty="0"/>
              <a:t>せっけんを　つけます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360" y="2014260"/>
            <a:ext cx="1657978" cy="17739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4941" y="1292453"/>
            <a:ext cx="1657978" cy="17739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7779" y="1292453"/>
            <a:ext cx="1657978" cy="177396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26499" r="10737" b="14007"/>
          <a:stretch/>
        </p:blipFill>
        <p:spPr>
          <a:xfrm flipH="1">
            <a:off x="5704861" y="1207974"/>
            <a:ext cx="4080414" cy="568725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0420" y="2014260"/>
            <a:ext cx="1657978" cy="177396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7621" y="1209863"/>
            <a:ext cx="1657978" cy="177396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7779" y="2749469"/>
            <a:ext cx="1657978" cy="177396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8125CFF1-5FB5-8746-9F78-254155485DED}"/>
              </a:ext>
            </a:extLst>
          </p:cNvPr>
          <p:cNvSpPr txBox="1"/>
          <p:nvPr/>
        </p:nvSpPr>
        <p:spPr>
          <a:xfrm>
            <a:off x="10360240" y="12509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０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3DFBA910-3813-9640-B844-B5B03394B6E0}"/>
              </a:ext>
            </a:extLst>
          </p:cNvPr>
          <p:cNvSpPr txBox="1"/>
          <p:nvPr/>
        </p:nvSpPr>
        <p:spPr>
          <a:xfrm>
            <a:off x="10360240" y="12094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１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E37156C6-40E7-1240-902B-C0EF19119297}"/>
              </a:ext>
            </a:extLst>
          </p:cNvPr>
          <p:cNvSpPr txBox="1"/>
          <p:nvPr/>
        </p:nvSpPr>
        <p:spPr>
          <a:xfrm>
            <a:off x="10362213" y="12924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２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F130A7AE-0284-F342-8BC2-21F4F07C5360}"/>
              </a:ext>
            </a:extLst>
          </p:cNvPr>
          <p:cNvSpPr txBox="1"/>
          <p:nvPr/>
        </p:nvSpPr>
        <p:spPr>
          <a:xfrm>
            <a:off x="10363488" y="11679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３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8DDF625E-C9D6-DB48-95D4-6220C4ECC42C}"/>
              </a:ext>
            </a:extLst>
          </p:cNvPr>
          <p:cNvSpPr txBox="1"/>
          <p:nvPr/>
        </p:nvSpPr>
        <p:spPr>
          <a:xfrm>
            <a:off x="10360240" y="11201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４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AD23D94B-72D0-9044-B2E2-75BBB3A1BC20}"/>
              </a:ext>
            </a:extLst>
          </p:cNvPr>
          <p:cNvSpPr txBox="1"/>
          <p:nvPr/>
        </p:nvSpPr>
        <p:spPr>
          <a:xfrm>
            <a:off x="10363488" y="9956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５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D07D7E81-F42B-6F47-B5F6-6F3EA24DBB18}"/>
              </a:ext>
            </a:extLst>
          </p:cNvPr>
          <p:cNvSpPr txBox="1"/>
          <p:nvPr/>
        </p:nvSpPr>
        <p:spPr>
          <a:xfrm>
            <a:off x="10363488" y="9328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６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FB6990A6-1DAB-8C40-A1F8-FE2B540DD18E}"/>
              </a:ext>
            </a:extLst>
          </p:cNvPr>
          <p:cNvSpPr txBox="1"/>
          <p:nvPr/>
        </p:nvSpPr>
        <p:spPr>
          <a:xfrm>
            <a:off x="10363488" y="87027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７</a:t>
            </a:r>
            <a:endParaRPr kumimoji="1"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D59284A0-AAD8-1040-AB16-5C5C593979D2}"/>
              </a:ext>
            </a:extLst>
          </p:cNvPr>
          <p:cNvSpPr txBox="1"/>
          <p:nvPr/>
        </p:nvSpPr>
        <p:spPr>
          <a:xfrm>
            <a:off x="10347372" y="8631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８</a:t>
            </a:r>
            <a:endParaRPr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20671966-0720-0E4E-92EE-75D7CA28E070}"/>
              </a:ext>
            </a:extLst>
          </p:cNvPr>
          <p:cNvSpPr txBox="1"/>
          <p:nvPr/>
        </p:nvSpPr>
        <p:spPr>
          <a:xfrm>
            <a:off x="10360240" y="9564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９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DEE2706E-E979-264F-A9E9-A23E7731FAE7}"/>
              </a:ext>
            </a:extLst>
          </p:cNvPr>
          <p:cNvSpPr txBox="1"/>
          <p:nvPr/>
        </p:nvSpPr>
        <p:spPr>
          <a:xfrm>
            <a:off x="10332528" y="7605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10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81697209-A30B-B147-B1B9-7F35125E5FBF}"/>
              </a:ext>
            </a:extLst>
          </p:cNvPr>
          <p:cNvSpPr txBox="1"/>
          <p:nvPr/>
        </p:nvSpPr>
        <p:spPr>
          <a:xfrm>
            <a:off x="10332528" y="9956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11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73B6F79A-F251-FE42-A536-3A5ED15B1ABB}"/>
              </a:ext>
            </a:extLst>
          </p:cNvPr>
          <p:cNvSpPr txBox="1"/>
          <p:nvPr/>
        </p:nvSpPr>
        <p:spPr>
          <a:xfrm>
            <a:off x="10347602" y="9743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12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3A331BD3-6073-7F4E-B700-26064C6155FD}"/>
              </a:ext>
            </a:extLst>
          </p:cNvPr>
          <p:cNvSpPr txBox="1"/>
          <p:nvPr/>
        </p:nvSpPr>
        <p:spPr>
          <a:xfrm>
            <a:off x="10332484" y="11328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13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14AAF1C0-5497-4A46-A73D-29A35C357F5C}"/>
              </a:ext>
            </a:extLst>
          </p:cNvPr>
          <p:cNvSpPr txBox="1"/>
          <p:nvPr/>
        </p:nvSpPr>
        <p:spPr>
          <a:xfrm>
            <a:off x="10332484" y="7486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14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F7464294-E89F-8247-AD5A-5534206D6CBB}"/>
              </a:ext>
            </a:extLst>
          </p:cNvPr>
          <p:cNvSpPr txBox="1"/>
          <p:nvPr/>
        </p:nvSpPr>
        <p:spPr>
          <a:xfrm>
            <a:off x="10347024" y="8148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15</a:t>
            </a:r>
          </a:p>
        </p:txBody>
      </p:sp>
      <p:pic>
        <p:nvPicPr>
          <p:cNvPr id="29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63BE708C-3969-834E-AD76-77E1F33F7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7350" y="3956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3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3.54167E-6 0.00023 C -0.00222 0.00139 -0.0043 0.00324 -0.00664 0.0044 C -0.00847 0.00532 -0.01055 0.00486 -0.01237 0.00579 C -0.01355 0.00648 -0.01459 0.00787 -0.01563 0.0088 C -0.01823 0.01065 -0.02006 0.01088 -0.02305 0.01157 C -0.03047 0.01829 -0.02123 0.01065 -0.03295 0.01759 C -0.03373 0.01806 -0.03464 0.01852 -0.03542 0.01898 C -0.03685 0.01991 -0.03815 0.02107 -0.03959 0.02199 C -0.04063 0.02269 -0.0418 0.02292 -0.04284 0.02338 C -0.04493 0.02523 -0.04636 0.02685 -0.04857 0.02778 C -0.05131 0.02894 -0.05417 0.02963 -0.0569 0.03079 C -0.05795 0.03125 -0.05912 0.03171 -0.06016 0.03218 C -0.06094 0.03264 -0.06172 0.03357 -0.06263 0.03357 C -0.06563 0.03449 -0.06862 0.03472 -0.07175 0.03519 C -0.075 0.03657 -0.07631 0.03727 -0.07995 0.03796 C -0.08568 0.03912 -0.09727 0.04097 -0.09727 0.0412 C -0.09948 0.0419 -0.1017 0.04259 -0.10391 0.04398 C -0.10469 0.04445 -0.10547 0.04514 -0.10625 0.04537 C -0.10795 0.04607 -0.10964 0.0463 -0.1112 0.04676 C -0.11211 0.04722 -0.11289 0.04792 -0.11368 0.04838 C -0.11485 0.04884 -0.11602 0.04907 -0.11706 0.04977 C -0.11823 0.05046 -0.11914 0.05185 -0.12032 0.05278 C -0.12136 0.05347 -0.12253 0.05347 -0.12357 0.05417 C -0.12969 0.0581 -0.12435 0.05625 -0.12943 0.05857 C -0.13164 0.05972 -0.13594 0.06157 -0.13594 0.06181 C -0.14323 0.07014 -0.13164 0.05695 -0.14336 0.06736 C -0.14453 0.06829 -0.14558 0.06945 -0.14675 0.07037 C -0.14753 0.07083 -0.15 0.07176 -0.14922 0.07176 C -0.14753 0.07176 -0.14584 0.07083 -0.14427 0.07037 C -0.1418 0.06945 -0.13815 0.06736 -0.13594 0.06597 C -0.13581 0.06574 -0.13047 0.06181 -0.12943 0.06157 C -0.12696 0.06088 -0.12448 0.06065 -0.12201 0.05995 C -0.11198 0.05764 -0.12227 0.05995 -0.11537 0.05718 C -0.10795 0.05417 -0.09636 0.05417 -0.09063 0.05278 L -0.0849 0.05116 C -0.0793 0.05 -0.07891 0.05023 -0.07422 0.04838 C -0.07201 0.04745 -0.0698 0.04653 -0.06758 0.04537 C -0.0668 0.04491 -0.06602 0.04421 -0.06511 0.04398 C -0.05977 0.0419 -0.05625 0.04213 -0.05026 0.04097 C -0.04831 0.04074 -0.04649 0.04005 -0.04453 0.03958 C -0.03841 0.03588 -0.04636 0.04028 -0.03464 0.03657 C -0.03243 0.03588 -0.03021 0.03495 -0.028 0.03357 C -0.02644 0.03264 -0.02474 0.03195 -0.02305 0.03079 C -0.01589 0.0257 -0.02357 0.02963 -0.01654 0.02639 C -0.0056 0.01667 -0.01914 0.02847 -0.01068 0.02199 C -0.00964 0.02107 -0.0086 0.01991 -0.00743 0.01898 C -0.00586 0.01782 -0.00274 0.01551 -0.00078 0.01458 C 0.00026 0.01412 0.00143 0.01366 0.00247 0.0132 C 0.00794 0.00671 0.00208 0.0132 0.00742 0.0088 C 0.00963 0.00695 0.01159 0.0037 0.01406 0.00278 C 0.01705 0.00185 0.02005 0.00116 0.02304 -7.40741E-7 C 0.025 -0.00069 0.02812 -0.0037 0.02968 -0.0044 C 0.03099 -0.00509 0.03242 -0.00532 0.03385 -0.00602 C 0.03463 -0.00625 0.03541 -0.00694 0.03632 -0.00741 C 0.03893 -0.0088 0.04088 -0.00926 0.04375 -0.01042 C 0.04648 -0.01273 0.04961 -0.0162 0.05273 -0.01759 C 0.05586 -0.01898 0.05677 -0.01852 0.05937 -0.0206 C 0.0694 -0.02824 0.0569 -0.01898 0.0651 -0.02639 C 0.06588 -0.02708 0.06679 -0.02731 0.06757 -0.02801 C 0.06836 -0.02893 0.06914 -0.03009 0.07005 -0.03079 C 0.07083 -0.03148 0.07174 -0.03171 0.07252 -0.03241 C 0.07591 -0.03472 0.07916 -0.03704 0.08242 -0.03958 C 0.08698 -0.04329 0.08268 -0.04236 0.08815 -0.0456 C 0.08958 -0.0463 0.09088 -0.04653 0.09231 -0.04699 C 0.09791 -0.0537 0.09544 -0.05162 0.09974 -0.0544 C 0.10364 -0.05903 0.1013 -0.05671 0.10716 -0.06018 L 0.10963 -0.06157 C 0.11067 -0.06319 0.11159 -0.06528 0.11289 -0.06597 C 0.11471 -0.06713 0.12057 -0.06759 0.11875 -0.06759 C 0.1151 -0.06759 0.11159 -0.06643 0.10794 -0.06597 C 0.10664 -0.06505 0.1052 -0.06389 0.1039 -0.06319 C 0.10247 -0.06227 0.10104 -0.06227 0.09974 -0.06157 C 0.09856 -0.06111 0.09752 -0.06065 0.09648 -0.06018 C 0.09531 -0.05926 0.09427 -0.05787 0.0931 -0.05718 C 0.09114 -0.05625 0.08294 -0.05463 0.08164 -0.0544 C 0.08047 -0.05393 0.07942 -0.05301 0.07825 -0.05278 C 0.07304 -0.05208 0.06784 -0.05185 0.06263 -0.05139 C 0.06093 -0.05093 0.05937 -0.05046 0.05768 -0.05 C 0.05664 -0.04954 0.05547 -0.04861 0.05442 -0.04838 C 0.04948 -0.04722 0.03958 -0.0456 0.03958 -0.04537 C 0.03007 -0.03981 0.03932 -0.04514 0.02721 -0.03958 C 0.0263 -0.03935 0.02565 -0.03843 0.02474 -0.03819 C 0.022 -0.0375 0.01927 -0.03727 0.01653 -0.0368 C 0.01484 -0.03565 0.01328 -0.03426 0.01159 -0.0338 C 0.00117 -0.03009 0.00612 -0.03148 -0.00326 -0.0294 C -0.00756 -0.02685 -0.01276 -0.02338 -0.01732 -0.02199 C -0.01901 -0.02153 -0.02058 -0.0213 -0.02227 -0.0206 C -0.02396 -0.01991 -0.02552 -0.01805 -0.02722 -0.01759 C -0.02891 -0.01713 -0.03047 -0.01667 -0.03216 -0.0162 C -0.03464 -0.01551 -0.03711 -0.01551 -0.03959 -0.01481 C -0.04232 -0.01389 -0.04506 -0.0125 -0.04779 -0.0118 C -0.05 -0.01134 -0.05222 -0.01088 -0.05443 -0.01042 C -0.05716 -0.00949 -0.06263 -0.00741 -0.06263 -0.00718 C -0.06862 -0.00208 -0.06302 -0.00648 -0.07006 -0.00301 C -0.07175 -0.00208 -0.07331 -0.00046 -0.075 -7.40741E-7 C -0.08112 0.00185 -0.07826 0.0007 -0.08321 0.00278 C -0.09414 0.0125 -0.08047 0.00093 -0.08907 0.00718 C -0.09011 0.0081 -0.09115 0.00949 -0.09232 0.01019 C -0.09362 0.01111 -0.09506 0.01111 -0.09649 0.01157 C -0.10417 0.01852 -0.09453 0.01019 -0.10469 0.01759 C -0.11003 0.0213 -0.1073 0.01991 -0.11289 0.02199 C -0.11628 0.025 -0.11706 0.02593 -0.1211 0.02778 C -0.12383 0.02894 -0.12605 0.02963 -0.12852 0.03218 C -0.13451 0.03796 -0.12904 0.03588 -0.13594 0.03958 C -0.13828 0.04074 -0.14037 0.04051 -0.14258 0.04236 C -0.15274 0.05162 -0.13894 0.04236 -0.15417 0.05116 C -0.15495 0.05232 -0.15586 0.05301 -0.15664 0.05417 C -0.1573 0.05556 -0.15743 0.05764 -0.15821 0.05857 C -0.15977 0.06019 -0.16159 0.06065 -0.16315 0.06157 L -0.16563 0.06296 C -0.16615 0.06435 -0.16771 0.06574 -0.16732 0.06736 C -0.16693 0.06875 -0.16563 0.0662 -0.16485 0.06597 C -0.16107 0.06482 -0.15716 0.06389 -0.15326 0.06296 C -0.14623 0.0588 -0.15013 0.06042 -0.1418 0.05857 C -0.13855 0.05671 -0.13659 0.05532 -0.13347 0.05417 C -0.1319 0.0537 -0.13021 0.05324 -0.12852 0.05278 C -0.12748 0.05185 -0.12644 0.05046 -0.12526 0.04977 C -0.12409 0.04907 -0.11706 0.04722 -0.11615 0.04676 C -0.11511 0.04583 -0.11407 0.04468 -0.11289 0.04398 C -0.11042 0.04236 -0.10547 0.03958 -0.10547 0.03982 C -0.10469 0.03866 -0.10391 0.03727 -0.103 0.03657 C -0.1017 0.03565 -0.10026 0.03565 -0.09896 0.03519 C -0.09675 0.03426 -0.0944 0.03357 -0.09232 0.03218 C -0.0806 0.02523 -0.09284 0.03218 -0.08412 0.02778 C -0.08125 0.02639 -0.07865 0.02477 -0.07578 0.02338 C -0.07331 0.02222 -0.07084 0.02153 -0.06836 0.02037 C -0.05521 0.01482 -0.06276 0.01713 -0.05274 0.01458 C -0.05196 0.01412 -0.05118 0.01343 -0.05026 0.0132 C -0.04245 0.01042 -0.03138 0.01065 -0.02474 0.01019 C -0.0237 0.00972 -0.02019 0.00833 -0.01901 0.00718 C -0.0181 0.00648 -0.01732 0.00532 -0.01654 0.0044 C -0.01615 0.00278 -0.01615 0.00116 -0.01563 -7.40741E-7 C -0.01472 -0.00231 -0.01315 -0.00347 -0.01237 -0.00602 C -0.01172 -0.0081 -0.01185 -0.01088 -0.01159 -0.01319 C -0.01133 -0.01528 -0.01094 -0.01713 -0.01068 -0.01921 C -0.01094 -0.04398 -0.01107 -0.06898 -0.01159 -0.09398 C -0.01159 -0.09537 -0.01211 -0.09676 -0.01237 -0.09838 C -0.01446 -0.11111 -0.01198 -0.09792 -0.01407 -0.10856 C -0.01433 -0.11157 -0.01459 -0.11435 -0.01485 -0.11736 C -0.01511 -0.1213 -0.01524 -0.12523 -0.01563 -0.12917 C -0.01602 -0.13241 -0.01797 -0.14329 -0.0181 -0.14514 C -0.01888 -0.15093 -0.01914 -0.15694 -0.0198 -0.16273 C -0.02006 -0.16528 -0.02019 -0.16759 -0.02058 -0.17014 C -0.0211 -0.17315 -0.02175 -0.17593 -0.02227 -0.17893 C -0.02253 -0.18241 -0.02305 -0.18565 -0.02305 -0.18912 C -0.02305 -0.19167 -0.02266 -0.18426 -0.02227 -0.18194 C -0.02136 -0.17685 -0.01993 -0.17222 -0.01901 -0.16713 C -0.01862 -0.16574 -0.01862 -0.16412 -0.0181 -0.16273 C -0.01589 -0.15579 -0.01537 -0.15856 -0.01407 -0.15116 C -0.01328 -0.14722 -0.01289 -0.14329 -0.01237 -0.13935 C -0.01172 -0.13472 -0.01159 -0.13333 -0.01068 -0.12917 C -0.01016 -0.12662 -0.00951 -0.1243 -0.00912 -0.12176 C -0.00834 -0.11782 -0.00743 -0.10995 -0.00743 -0.10972 C -0.00495 -0.00671 -0.00795 -0.14398 -0.00573 0.09375 C -0.00573 0.09931 -0.003 0.11065 -0.00248 0.11435 C -0.00222 0.1162 -0.00196 0.11829 -0.0017 0.12014 C -0.00131 0.12269 -0.00118 0.125 -0.00078 0.12755 C -0.00039 0.13056 -0.00013 0.1338 0.00078 0.13634 L 0.00416 0.14514 C 0.00442 0.14699 0.00468 0.14907 0.00494 0.15093 C 0.0052 0.15255 0.00651 0.15463 0.00573 0.15532 C 0.00455 0.15648 0.00299 0.1544 0.00169 0.15394 C -0.00313 0.14815 0.00104 0.15417 -0.00326 0.14213 C -0.0043 0.13958 -0.00547 0.13727 -0.00664 0.13472 L -0.00912 0.11713 L -0.0099 0.11134 C -0.01016 0.10556 -0.01042 0.09954 -0.01068 0.09375 C -0.01094 0.08935 -0.01133 0.08495 -0.01159 0.08056 C -0.01185 0.0757 -0.01211 0.07083 -0.01237 0.06597 C -0.01211 0.05556 -0.01224 0.04537 -0.01159 0.03519 C -0.01133 0.03287 -0.01003 0.03148 -0.0099 0.02917 C -0.00912 0.0088 -0.00938 -0.0118 -0.00912 -0.03241 C -0.00938 -0.05 -0.00938 -0.06759 -0.0099 -0.08518 C -0.01003 -0.09005 -0.01081 -0.09236 -0.01159 -0.09676 C -0.01211 -0.10023 -0.0125 -0.1037 -0.01315 -0.10718 C -0.01355 -0.10903 -0.01433 -0.11088 -0.01485 -0.11296 C -0.01849 -0.12801 -0.01185 -0.1037 -0.01732 -0.12315 C -0.01758 -0.12523 -0.01784 -0.12708 -0.0181 -0.12917 C -0.01888 -0.13356 -0.01993 -0.13773 -0.02058 -0.14236 L -0.02227 -0.15255 C -0.02253 -0.15694 -0.02266 -0.16134 -0.02305 -0.16574 C -0.02318 -0.16713 -0.02357 -0.16875 -0.02396 -0.17014 C -0.02448 -0.17268 -0.02591 -0.17847 -0.02644 -0.18194 L -0.028 -0.19352 C -0.02826 -0.19792 -0.02839 -0.20231 -0.02891 -0.20671 C -0.02904 -0.20833 -0.02943 -0.20972 -0.02969 -0.21111 C -0.02995 -0.21319 -0.03021 -0.21505 -0.03047 -0.2169 C -0.03164 -0.21412 -0.03386 -0.2118 -0.03373 -0.20833 C -0.03347 -0.2 -0.03308 -0.17778 -0.03216 -0.16713 C -0.03203 -0.16574 -0.03151 -0.16435 -0.03125 -0.16273 C -0.03034 -0.15671 -0.03034 -0.15509 -0.02969 -0.14815 C -0.02956 -0.1375 -0.03138 -0.09421 -0.028 -0.07037 C -0.02761 -0.06736 -0.02605 -0.06088 -0.02552 -0.0588 C -0.02526 -0.05532 -0.02513 -0.05185 -0.02474 -0.04838 C -0.02448 -0.04606 -0.02253 -0.03773 -0.02227 -0.0368 C -0.01993 -0.02546 -0.02318 -0.04028 -0.02058 -0.02639 C -0.02019 -0.02384 -0.0194 -0.02153 -0.01901 -0.01921 C -0.01823 -0.01481 -0.01784 -0.01042 -0.01732 -0.00602 C -0.01706 -0.00347 -0.01693 -0.00093 -0.01654 0.00139 C -0.01615 0.00347 -0.01537 0.00532 -0.01485 0.00718 C -0.01237 0.0294 -0.01485 0.00509 -0.01315 0.05556 C -0.01302 0.05857 -0.01263 0.06157 -0.01237 0.06435 C -0.01068 0.1044 -0.01472 0.0919 -0.00912 0.10695 C -0.00873 0.11134 -0.00873 0.11574 -0.00821 0.12014 C -0.00782 0.12407 -0.0069 0.12801 -0.00664 0.13195 L -0.00573 0.14213 C -0.00469 0.14074 -0.00326 0.13958 -0.00248 0.13773 C -0.00052 0.13333 0.00247 0.12315 0.00247 0.12338 C 0.00286 0.1206 0.00351 0.11551 0.00416 0.11273 C 0.00677 0.10232 0.00651 0.1037 0.00911 0.09676 C 0.01145 0.0757 0.00807 0.10162 0.01159 0.08357 C 0.01393 0.07083 0.01067 0.08079 0.01406 0.07176 C 0.01393 0.06574 0.01549 0.04051 0.01237 0.02778 C 0.01211 0.02639 0.01002 0.01875 0.00911 0.01759 C 0.00833 0.01667 0.00742 0.01667 0.00664 0.01597 C 0.00573 0.01528 0.00104 0.00926 0.00078 0.0088 C 0.00052 0.0081 0.00013 0.00139 3.54167E-6 -7.40741E-7 Z " pathEditMode="relative" rAng="0" ptsTypes="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30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822" y="99978"/>
            <a:ext cx="5864218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　　　　　　　　　　　　　　あいだ</a:t>
            </a:r>
            <a:endParaRPr lang="en-US" altLang="ja-JP" dirty="0"/>
          </a:p>
          <a:p>
            <a:pPr algn="ctr"/>
            <a:r>
              <a:rPr lang="ja-JP" altLang="en-US" sz="4800" dirty="0"/>
              <a:t>ゆびの 間を　あらう</a:t>
            </a:r>
            <a:endParaRPr kumimoji="1" lang="ja-JP" altLang="en-US" sz="4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6" y="972956"/>
            <a:ext cx="8323444" cy="624258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204" y="972956"/>
            <a:ext cx="8323444" cy="6242583"/>
          </a:xfrm>
          <a:prstGeom prst="rect">
            <a:avLst/>
          </a:prstGeom>
        </p:spPr>
      </p:pic>
      <p:pic>
        <p:nvPicPr>
          <p:cNvPr id="7" name="ピンポーン.mp3">
            <a:hlinkClick r:id="" action="ppaction://media"/>
            <a:extLst>
              <a:ext uri="{FF2B5EF4-FFF2-40B4-BE49-F238E27FC236}">
                <a16:creationId xmlns:a16="http://schemas.microsoft.com/office/drawing/2014/main" xmlns="" id="{56F7E138-890B-7544-8393-AD8A4C07B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" y="4448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822" y="99978"/>
            <a:ext cx="5864218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　　　　　　　　　　　　　　あいだ</a:t>
            </a:r>
            <a:endParaRPr lang="en-US" altLang="ja-JP" dirty="0"/>
          </a:p>
          <a:p>
            <a:pPr algn="ctr"/>
            <a:r>
              <a:rPr lang="ja-JP" altLang="en-US" sz="4800" dirty="0"/>
              <a:t>ゆびの 間を　あらう</a:t>
            </a:r>
            <a:endParaRPr kumimoji="1" lang="ja-JP" altLang="en-US" sz="4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0" t="12002" r="22184" b="22328"/>
          <a:stretch/>
        </p:blipFill>
        <p:spPr>
          <a:xfrm>
            <a:off x="5745480" y="1273307"/>
            <a:ext cx="5597102" cy="557637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0525" y="4275864"/>
            <a:ext cx="5588448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　　　　　　　　　　　　あいだ</a:t>
            </a:r>
            <a:endParaRPr lang="en-US" altLang="ja-JP" sz="1200" dirty="0"/>
          </a:p>
          <a:p>
            <a:r>
              <a:rPr lang="ja-JP" altLang="en-US" sz="3200" dirty="0"/>
              <a:t>ゆびの 間にも</a:t>
            </a:r>
            <a:endParaRPr lang="en-US" altLang="ja-JP" sz="3200" dirty="0"/>
          </a:p>
          <a:p>
            <a:endParaRPr lang="en-US" altLang="ja-JP" dirty="0"/>
          </a:p>
          <a:p>
            <a:r>
              <a:rPr lang="ja-JP" altLang="en-US" sz="3200" dirty="0"/>
              <a:t>ウィルスや　きんは　つきます。</a:t>
            </a:r>
            <a:endParaRPr lang="en-US" altLang="ja-JP" sz="3200" dirty="0"/>
          </a:p>
          <a:p>
            <a:endParaRPr lang="en-US" altLang="ja-JP" dirty="0"/>
          </a:p>
          <a:p>
            <a:r>
              <a:rPr lang="ja-JP" altLang="en-US" sz="3200" dirty="0"/>
              <a:t>だから　きれいに　しましょう。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46" y="4061494"/>
            <a:ext cx="604982" cy="3403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01" y="3259300"/>
            <a:ext cx="604982" cy="34030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49" y="3691665"/>
            <a:ext cx="604982" cy="3403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23" y="2300424"/>
            <a:ext cx="604982" cy="34030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85" y="2918998"/>
            <a:ext cx="604982" cy="34030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967" y="4024708"/>
            <a:ext cx="604982" cy="34030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57" y="3684406"/>
            <a:ext cx="604982" cy="34030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86" y="3647580"/>
            <a:ext cx="604982" cy="34030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42" y="2398104"/>
            <a:ext cx="604982" cy="34030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86" y="3799980"/>
            <a:ext cx="604982" cy="34030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04" y="2101729"/>
            <a:ext cx="604982" cy="34030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44" y="3243996"/>
            <a:ext cx="604982" cy="34030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10" y="2627257"/>
            <a:ext cx="604982" cy="34030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39" y="1757305"/>
            <a:ext cx="604982" cy="34030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57" y="4081953"/>
            <a:ext cx="604982" cy="340302"/>
          </a:xfrm>
          <a:prstGeom prst="rect">
            <a:avLst/>
          </a:prstGeom>
        </p:spPr>
      </p:pic>
      <p:pic>
        <p:nvPicPr>
          <p:cNvPr id="23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AC49429D-AD4F-2740-93C3-FAF173FE2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7800" y="217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4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4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4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4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4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4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04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04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04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604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04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604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104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604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104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70822" y="5003312"/>
            <a:ext cx="4061907" cy="1723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　　　　　　　　　　　　あいだ</a:t>
            </a:r>
            <a:endParaRPr lang="en-US" altLang="ja-JP" sz="1200" dirty="0"/>
          </a:p>
          <a:p>
            <a:r>
              <a:rPr lang="ja-JP" altLang="en-US" sz="3200" dirty="0"/>
              <a:t>ゆびの 間にも</a:t>
            </a:r>
            <a:endParaRPr lang="en-US" altLang="ja-JP" sz="3200" dirty="0"/>
          </a:p>
          <a:p>
            <a:endParaRPr lang="en-US" altLang="ja-JP" dirty="0"/>
          </a:p>
          <a:p>
            <a:r>
              <a:rPr lang="ja-JP" altLang="en-US" sz="3200" dirty="0"/>
              <a:t>せっけんをつけます。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822" y="99978"/>
            <a:ext cx="603588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みぎ　　　　　　　　　　　　　あいだ</a:t>
            </a:r>
            <a:endParaRPr lang="en-US" altLang="ja-JP" dirty="0"/>
          </a:p>
          <a:p>
            <a:pPr algn="ctr"/>
            <a:r>
              <a:rPr lang="ja-JP" altLang="en-US" sz="4800" dirty="0"/>
              <a:t>右</a:t>
            </a:r>
            <a:r>
              <a:rPr lang="ja-JP" altLang="en-US" sz="4800" dirty="0" err="1"/>
              <a:t>ゆびの</a:t>
            </a:r>
            <a:r>
              <a:rPr lang="ja-JP" altLang="en-US" sz="4800" dirty="0"/>
              <a:t> 間を　あらう</a:t>
            </a:r>
            <a:endParaRPr kumimoji="1" lang="ja-JP" altLang="en-US" sz="4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0" t="12002" r="22184" b="22328"/>
          <a:stretch/>
        </p:blipFill>
        <p:spPr>
          <a:xfrm>
            <a:off x="5821747" y="1273307"/>
            <a:ext cx="5597102" cy="557637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46" y="4061494"/>
            <a:ext cx="604982" cy="3403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01" y="3259300"/>
            <a:ext cx="604982" cy="34030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49" y="3691665"/>
            <a:ext cx="604982" cy="3403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23" y="2300424"/>
            <a:ext cx="604982" cy="34030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85" y="2918998"/>
            <a:ext cx="604982" cy="34030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967" y="4024708"/>
            <a:ext cx="604982" cy="34030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57" y="3684406"/>
            <a:ext cx="604982" cy="34030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86" y="3647580"/>
            <a:ext cx="604982" cy="34030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42" y="2398104"/>
            <a:ext cx="604982" cy="34030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86" y="3799980"/>
            <a:ext cx="604982" cy="34030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04" y="2101729"/>
            <a:ext cx="604982" cy="34030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44" y="3243996"/>
            <a:ext cx="604982" cy="34030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10" y="2627257"/>
            <a:ext cx="604982" cy="34030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39" y="1757305"/>
            <a:ext cx="604982" cy="34030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57" y="4081953"/>
            <a:ext cx="604982" cy="34030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6247" y="3519163"/>
            <a:ext cx="958549" cy="102560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3972" y="3419431"/>
            <a:ext cx="744015" cy="79606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0298" y="2726043"/>
            <a:ext cx="1050246" cy="112372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6752" y="2424802"/>
            <a:ext cx="950948" cy="10174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2" t="26562" r="21583" b="5099"/>
          <a:stretch/>
        </p:blipFill>
        <p:spPr>
          <a:xfrm rot="430059">
            <a:off x="4941473" y="1569263"/>
            <a:ext cx="6221749" cy="6868098"/>
          </a:xfrm>
          <a:prstGeom prst="rect">
            <a:avLst/>
          </a:prstGeom>
        </p:spPr>
      </p:pic>
      <p:pic>
        <p:nvPicPr>
          <p:cNvPr id="27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8D9BF433-4EE1-7F4F-88E5-EF3E773F07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3151" y="20717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2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07416" y="1324474"/>
            <a:ext cx="6099288" cy="1723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　　　　　　　　　　　　あいだ</a:t>
            </a:r>
            <a:endParaRPr lang="en-US" altLang="ja-JP" sz="1200" dirty="0"/>
          </a:p>
          <a:p>
            <a:r>
              <a:rPr lang="ja-JP" altLang="en-US" sz="3200" dirty="0"/>
              <a:t>ゆびの 間にも</a:t>
            </a:r>
            <a:endParaRPr lang="en-US" altLang="ja-JP" sz="3200" dirty="0"/>
          </a:p>
          <a:p>
            <a:endParaRPr lang="en-US" altLang="ja-JP" dirty="0"/>
          </a:p>
          <a:p>
            <a:r>
              <a:rPr lang="ja-JP" altLang="en-US" sz="3200" dirty="0"/>
              <a:t>せっけんをつけます。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822" y="99978"/>
            <a:ext cx="603588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みぎ　　　　　　　　　　　　　あいだ</a:t>
            </a:r>
            <a:endParaRPr lang="en-US" altLang="ja-JP" dirty="0"/>
          </a:p>
          <a:p>
            <a:pPr algn="ctr"/>
            <a:r>
              <a:rPr lang="ja-JP" altLang="en-US" sz="4800" dirty="0"/>
              <a:t>右</a:t>
            </a:r>
            <a:r>
              <a:rPr lang="ja-JP" altLang="en-US" sz="4800" dirty="0" err="1"/>
              <a:t>ゆびの</a:t>
            </a:r>
            <a:r>
              <a:rPr lang="ja-JP" altLang="en-US" sz="4800" dirty="0"/>
              <a:t> 間を　あらう</a:t>
            </a:r>
            <a:endParaRPr kumimoji="1" lang="ja-JP" altLang="en-US" sz="4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0" t="12002" r="22184" b="22328"/>
          <a:stretch/>
        </p:blipFill>
        <p:spPr>
          <a:xfrm>
            <a:off x="5821747" y="1273307"/>
            <a:ext cx="5597102" cy="557637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46" y="4061494"/>
            <a:ext cx="604982" cy="3403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01" y="3259300"/>
            <a:ext cx="604982" cy="34030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49" y="3691665"/>
            <a:ext cx="604982" cy="3403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23" y="2300424"/>
            <a:ext cx="604982" cy="34030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85" y="2918998"/>
            <a:ext cx="604982" cy="34030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967" y="4024708"/>
            <a:ext cx="604982" cy="34030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57" y="3684406"/>
            <a:ext cx="604982" cy="34030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86" y="3647580"/>
            <a:ext cx="604982" cy="34030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42" y="2398104"/>
            <a:ext cx="604982" cy="34030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86" y="3799980"/>
            <a:ext cx="604982" cy="34030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04" y="2101729"/>
            <a:ext cx="604982" cy="34030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44" y="3243996"/>
            <a:ext cx="604982" cy="34030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10" y="2627257"/>
            <a:ext cx="604982" cy="34030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39" y="1757305"/>
            <a:ext cx="604982" cy="34030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57" y="4081953"/>
            <a:ext cx="604982" cy="34030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6247" y="3519163"/>
            <a:ext cx="958549" cy="102560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3972" y="3419431"/>
            <a:ext cx="744015" cy="79606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0298" y="2726043"/>
            <a:ext cx="1050246" cy="112372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6752" y="2424802"/>
            <a:ext cx="950948" cy="101747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8875" y="2601553"/>
            <a:ext cx="958549" cy="102560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7356" y="2076382"/>
            <a:ext cx="958549" cy="1025608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1885" y="3659999"/>
            <a:ext cx="958549" cy="102560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6853" y="2012947"/>
            <a:ext cx="958549" cy="1025608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66" y="3647580"/>
            <a:ext cx="604982" cy="340302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61" y="3199911"/>
            <a:ext cx="604982" cy="340302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2064" y="3475078"/>
            <a:ext cx="958549" cy="1025608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9789" y="3375346"/>
            <a:ext cx="744015" cy="79606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2" t="26562" r="21583" b="5099"/>
          <a:stretch/>
        </p:blipFill>
        <p:spPr>
          <a:xfrm rot="430059">
            <a:off x="4943780" y="1575429"/>
            <a:ext cx="6221749" cy="6868098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88C63C00-FBBC-124C-9BF8-9FB1C76148D3}"/>
              </a:ext>
            </a:extLst>
          </p:cNvPr>
          <p:cNvSpPr txBox="1"/>
          <p:nvPr/>
        </p:nvSpPr>
        <p:spPr>
          <a:xfrm>
            <a:off x="10360240" y="12509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０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="" id="{2E7C9C9B-E478-784D-B2AE-0A8BD6B13504}"/>
              </a:ext>
            </a:extLst>
          </p:cNvPr>
          <p:cNvSpPr txBox="1"/>
          <p:nvPr/>
        </p:nvSpPr>
        <p:spPr>
          <a:xfrm>
            <a:off x="10360240" y="11861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１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46660807-15CC-1142-9CB6-354FCE5ADB61}"/>
              </a:ext>
            </a:extLst>
          </p:cNvPr>
          <p:cNvSpPr txBox="1"/>
          <p:nvPr/>
        </p:nvSpPr>
        <p:spPr>
          <a:xfrm>
            <a:off x="10360729" y="11861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２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C59F96F7-E5E8-4540-9BA7-3BAD3CEFD8DE}"/>
              </a:ext>
            </a:extLst>
          </p:cNvPr>
          <p:cNvSpPr txBox="1"/>
          <p:nvPr/>
        </p:nvSpPr>
        <p:spPr>
          <a:xfrm>
            <a:off x="10360240" y="10333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３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6A7DDC71-3A14-E64E-A141-9F9F92DFEB36}"/>
              </a:ext>
            </a:extLst>
          </p:cNvPr>
          <p:cNvSpPr txBox="1"/>
          <p:nvPr/>
        </p:nvSpPr>
        <p:spPr>
          <a:xfrm>
            <a:off x="10360240" y="9908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４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8A6B4E02-AC4F-6B45-8125-2F33B7670AB4}"/>
              </a:ext>
            </a:extLst>
          </p:cNvPr>
          <p:cNvSpPr txBox="1"/>
          <p:nvPr/>
        </p:nvSpPr>
        <p:spPr>
          <a:xfrm>
            <a:off x="10344778" y="99135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５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xmlns="" id="{2EC6EEBD-49ED-DC46-A152-E19970BA0208}"/>
              </a:ext>
            </a:extLst>
          </p:cNvPr>
          <p:cNvSpPr txBox="1"/>
          <p:nvPr/>
        </p:nvSpPr>
        <p:spPr>
          <a:xfrm>
            <a:off x="10360240" y="7872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６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86D9D697-DE16-FC40-A592-F514A489513D}"/>
              </a:ext>
            </a:extLst>
          </p:cNvPr>
          <p:cNvSpPr txBox="1"/>
          <p:nvPr/>
        </p:nvSpPr>
        <p:spPr>
          <a:xfrm>
            <a:off x="10329316" y="5484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７</a:t>
            </a:r>
            <a:endParaRPr kumimoji="1"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xmlns="" id="{73B4A603-37E6-EC41-AD41-4D0F96D46A08}"/>
              </a:ext>
            </a:extLst>
          </p:cNvPr>
          <p:cNvSpPr txBox="1"/>
          <p:nvPr/>
        </p:nvSpPr>
        <p:spPr>
          <a:xfrm>
            <a:off x="10313854" y="71659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８</a:t>
            </a:r>
            <a:endParaRPr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xmlns="" id="{0D28D9BE-1290-4E43-A656-92BA762FAB83}"/>
              </a:ext>
            </a:extLst>
          </p:cNvPr>
          <p:cNvSpPr txBox="1"/>
          <p:nvPr/>
        </p:nvSpPr>
        <p:spPr>
          <a:xfrm>
            <a:off x="10360240" y="80997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９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xmlns="" id="{0F7C518E-900E-224E-87E1-231BB3FBBDB4}"/>
              </a:ext>
            </a:extLst>
          </p:cNvPr>
          <p:cNvSpPr txBox="1"/>
          <p:nvPr/>
        </p:nvSpPr>
        <p:spPr>
          <a:xfrm>
            <a:off x="10329316" y="77289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10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71CCA783-4175-ED4B-9407-71CC3E5D0860}"/>
              </a:ext>
            </a:extLst>
          </p:cNvPr>
          <p:cNvSpPr txBox="1"/>
          <p:nvPr/>
        </p:nvSpPr>
        <p:spPr>
          <a:xfrm>
            <a:off x="10282930" y="6887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11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AAF390C6-9D5A-B84C-9CF2-6C7B6D49AA2B}"/>
              </a:ext>
            </a:extLst>
          </p:cNvPr>
          <p:cNvSpPr txBox="1"/>
          <p:nvPr/>
        </p:nvSpPr>
        <p:spPr>
          <a:xfrm>
            <a:off x="10298392" y="8290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12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xmlns="" id="{78F3E85C-CBFE-4C47-9446-B91125288A60}"/>
              </a:ext>
            </a:extLst>
          </p:cNvPr>
          <p:cNvSpPr txBox="1"/>
          <p:nvPr/>
        </p:nvSpPr>
        <p:spPr>
          <a:xfrm>
            <a:off x="10329316" y="9656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13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xmlns="" id="{55F941BA-37CC-DB4B-B650-BD7073AC7393}"/>
              </a:ext>
            </a:extLst>
          </p:cNvPr>
          <p:cNvSpPr txBox="1"/>
          <p:nvPr/>
        </p:nvSpPr>
        <p:spPr>
          <a:xfrm>
            <a:off x="10329316" y="8937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14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xmlns="" id="{53A1CB76-E4D7-5A49-AFE3-CF39BBAE21C5}"/>
              </a:ext>
            </a:extLst>
          </p:cNvPr>
          <p:cNvSpPr txBox="1"/>
          <p:nvPr/>
        </p:nvSpPr>
        <p:spPr>
          <a:xfrm>
            <a:off x="10321585" y="7987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15</a:t>
            </a:r>
          </a:p>
        </p:txBody>
      </p:sp>
      <p:pic>
        <p:nvPicPr>
          <p:cNvPr id="51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FD3C9EE2-7E31-1A43-931C-D6C69123E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40818" y="4182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3.95833E-6 1.48148E-6 C 0.00169 -0.00463 0.00312 -0.00949 0.00534 -0.01343 C 0.00612 -0.01482 0.00768 -0.01389 0.00846 -0.01528 C 0.00924 -0.0169 0.00885 -0.01945 0.00963 -0.02107 C 0.01041 -0.02292 0.01172 -0.02361 0.01276 -0.025 C 0.01315 -0.02686 0.01341 -0.02871 0.0138 -0.03056 C 0.01588 -0.03774 0.01627 -0.03565 0.01927 -0.04213 C 0.02005 -0.04375 0.0207 -0.04584 0.02135 -0.04769 C 0.02174 -0.04977 0.02187 -0.05162 0.02239 -0.05348 C 0.02369 -0.05741 0.02669 -0.06482 0.02669 -0.06482 C 0.02747 -0.06875 0.02825 -0.07246 0.0289 -0.07639 C 0.02916 -0.07894 0.02955 -0.08149 0.02994 -0.08403 C 0.0306 -0.08774 0.03047 -0.0926 0.03203 -0.09537 L 0.03528 -0.10116 C 0.03854 -0.11274 0.03659 -0.10649 0.04166 -0.12014 L 0.04596 -0.13172 L 0.04817 -0.14306 C 0.04922 -0.14885 0.04909 -0.14954 0.0513 -0.1544 C 0.05976 -0.17246 0.04804 -0.14283 0.05885 -0.17153 L 0.06093 -0.17732 L 0.06315 -0.18311 C 0.06354 -0.18496 0.06497 -0.18727 0.06419 -0.18889 C 0.06341 -0.19028 0.06198 -0.18797 0.06093 -0.18681 C 0.05872 -0.18473 0.05455 -0.17917 0.05455 -0.17917 C 0.0539 -0.17732 0.05338 -0.17524 0.05247 -0.17361 C 0.05156 -0.17199 0.05 -0.17153 0.04922 -0.16968 C 0.04336 -0.15649 0.05416 -0.17107 0.04492 -0.16019 C 0.04453 -0.15579 0.04427 -0.15139 0.04388 -0.14676 C 0.04362 -0.14375 0.0431 -0.14051 0.04284 -0.13727 C 0.04231 -0.13218 0.04271 -0.12686 0.04166 -0.12199 C 0.04088 -0.11783 0.03737 -0.11065 0.03737 -0.11065 C 0.03711 -0.10811 0.03672 -0.10556 0.03633 -0.10301 C 0.03567 -0.09908 0.03476 -0.09561 0.03424 -0.09167 C 0.03385 -0.08912 0.03385 -0.08635 0.0332 -0.08403 C 0.0306 -0.07477 0.02916 -0.07315 0.02565 -0.0669 C 0.02317 -0.05394 0.02656 -0.06783 0.02135 -0.05718 C 0.01966 -0.05394 0.01888 -0.04908 0.01705 -0.04584 L 0.0138 -0.04005 C 0.01354 -0.0375 0.01341 -0.03496 0.01276 -0.03241 C 0.00872 -0.01806 0.00963 -0.02477 0.00534 -0.01528 C 0.00442 -0.01366 0.00377 -0.01181 0.00312 -0.00973 C 0.0026 -0.00787 0.00091 -0.00394 0.00208 -0.00394 C 0.00338 -0.00394 0.00325 -0.00811 0.00416 -0.00973 C 0.00508 -0.01135 0.00638 -0.01227 0.00742 -0.01343 C 0.00872 -0.01991 0.00846 -0.02107 0.01172 -0.02686 C 0.01263 -0.02848 0.0138 -0.0294 0.01497 -0.03056 C 0.01562 -0.03241 0.01614 -0.03473 0.01705 -0.03635 C 0.01836 -0.03866 0.02278 -0.04375 0.02461 -0.04584 C 0.02799 -0.05486 0.0263 -0.04931 0.0289 -0.06297 C 0.0289 -0.06297 0.03099 -0.07454 0.03099 -0.07454 L 0.03528 -0.08588 C 0.03567 -0.08843 0.03554 -0.09144 0.03633 -0.09352 C 0.03711 -0.09537 0.03867 -0.09561 0.03958 -0.09723 C 0.04088 -0.09954 0.04166 -0.10255 0.04284 -0.10486 C 0.04375 -0.10695 0.04505 -0.10857 0.04596 -0.11065 C 0.05273 -0.12616 0.04726 -0.11852 0.05351 -0.12593 C 0.05898 -0.14074 0.05703 -0.13311 0.05989 -0.14885 L 0.06093 -0.1544 C 0.05989 -0.1551 0.05885 -0.15718 0.05781 -0.15649 C 0.05677 -0.15556 0.05716 -0.15255 0.05677 -0.1507 C 0.05494 -0.14422 0.05455 -0.14491 0.0513 -0.14121 C 0.05104 -0.13866 0.05065 -0.13611 0.05026 -0.13357 C 0.04961 -0.12963 0.04856 -0.12593 0.04817 -0.12199 C 0.04739 -0.11551 0.047 -0.11111 0.04596 -0.10486 C 0.0457 -0.10301 0.04544 -0.10093 0.04492 -0.09931 C 0.0444 -0.09723 0.04336 -0.09561 0.04284 -0.09352 C 0.04101 -0.08727 0.04258 -0.0875 0.03958 -0.08218 C 0.03867 -0.08056 0.03737 -0.07963 0.03633 -0.07824 C 0.02721 -0.06436 0.03619 -0.07547 0.0289 -0.0669 C 0.02617 -0.05255 0.03008 -0.06968 0.02461 -0.05718 C 0.02383 -0.05579 0.02409 -0.05324 0.02356 -0.05162 C 0.02265 -0.04931 0.02135 -0.04769 0.02031 -0.04584 C 0.01927 -0.04005 0.0194 -0.03936 0.01705 -0.03449 C 0.01614 -0.03241 0.01484 -0.03079 0.0138 -0.02871 C 0.01224 -0.025 0.01146 -0.02061 0.00963 -0.01736 C 0.00846 -0.01528 0.00586 -0.00903 0.00638 -0.01158 C 0.00716 -0.01598 0.00924 -0.01922 0.01067 -0.02292 C 0.01133 -0.025 0.01185 -0.02709 0.01276 -0.02871 C 0.01497 -0.03241 0.01758 -0.03565 0.01927 -0.04005 C 0.02083 -0.04445 0.02265 -0.04977 0.02461 -0.05348 C 0.02591 -0.05625 0.0276 -0.05834 0.0289 -0.06111 C 0.03255 -0.06875 0.02955 -0.06598 0.03424 -0.07454 C 0.03515 -0.07616 0.03633 -0.07709 0.03737 -0.07824 C 0.0388 -0.08218 0.04114 -0.08519 0.04166 -0.08959 C 0.04205 -0.09213 0.04192 -0.09537 0.04284 -0.09723 C 0.04349 -0.09885 0.04505 -0.09838 0.04596 -0.09931 C 0.04713 -0.10024 0.04817 -0.10186 0.04922 -0.10301 C 0.05208 -0.12315 0.04817 -0.09954 0.05247 -0.11644 C 0.05338 -0.12014 0.05325 -0.12454 0.05455 -0.12778 C 0.05534 -0.12963 0.05612 -0.13149 0.05677 -0.13357 C 0.05716 -0.13542 0.05729 -0.1375 0.05781 -0.13936 C 0.05833 -0.14121 0.05937 -0.14283 0.05989 -0.14491 C 0.06041 -0.14676 0.06054 -0.14885 0.06093 -0.1507 C 0.0625 -0.15602 0.06393 -0.15787 0.0664 -0.16204 C 0.06666 -0.16528 0.06744 -0.16829 0.06744 -0.17153 C 0.06744 -0.17361 0.06718 -0.17871 0.0664 -0.17732 C 0.06471 -0.17454 0.06497 -0.16968 0.06419 -0.16598 C 0.06146 -0.15162 0.0651 -0.16922 0.06093 -0.1544 C 0.06054 -0.15278 0.06041 -0.15047 0.05989 -0.14885 C 0.05872 -0.14468 0.05677 -0.14144 0.0556 -0.13727 C 0.05494 -0.13473 0.05416 -0.13241 0.05351 -0.12963 C 0.05299 -0.12778 0.05299 -0.1257 0.05247 -0.12408 C 0.05117 -0.11991 0.04935 -0.11667 0.04817 -0.1125 C 0.04648 -0.10649 0.04427 -0.09815 0.04166 -0.09352 L 0.03854 -0.08774 C 0.03776 -0.08519 0.0375 -0.08218 0.03633 -0.0801 C 0.03554 -0.07871 0.03398 -0.07963 0.0332 -0.07824 C 0.03229 -0.07686 0.03268 -0.07431 0.03203 -0.07246 C 0.02669 -0.0551 0.02981 -0.06644 0.02461 -0.05533 C 0.02369 -0.05371 0.0233 -0.05139 0.02239 -0.04977 C 0.02044 -0.04561 0.0181 -0.04213 0.01601 -0.0382 L 0.01276 -0.03241 C 0.01237 -0.03056 0.01224 -0.02848 0.01172 -0.02686 C 0.00781 -0.01436 0.00455 -0.01366 0.01067 -0.01736 C 0.01536 -0.02848 0.01237 -0.02315 0.02031 -0.03241 L 0.02356 -0.03635 C 0.0276 -0.04723 0.02474 -0.04051 0.0332 -0.05533 C 0.03424 -0.05718 0.03554 -0.0588 0.03633 -0.06111 C 0.04153 -0.07477 0.0388 -0.06922 0.04388 -0.07824 C 0.04453 -0.08079 0.04518 -0.08334 0.04596 -0.08588 C 0.04726 -0.08982 0.04883 -0.09352 0.05026 -0.09723 C 0.05104 -0.09931 0.05182 -0.10093 0.05247 -0.10301 C 0.05312 -0.10556 0.05377 -0.10811 0.05455 -0.11065 C 0.05586 -0.11459 0.05742 -0.11829 0.05885 -0.12199 C 0.0595 -0.12408 0.06041 -0.1257 0.06093 -0.12778 C 0.06172 -0.13033 0.06237 -0.13311 0.06315 -0.13542 C 0.06445 -0.13936 0.06666 -0.1426 0.06744 -0.14676 C 0.06888 -0.15486 0.06784 -0.15093 0.0707 -0.15834 C 0.07031 -0.16065 0.06992 -0.17107 0.0664 -0.16968 C 0.0651 -0.16922 0.06497 -0.16598 0.06419 -0.16412 C 0.0638 -0.16204 0.06367 -0.16019 0.06315 -0.15834 C 0.0625 -0.15625 0.06146 -0.15463 0.06093 -0.15255 C 0.05586 -0.13218 0.06159 -0.14838 0.05677 -0.13542 C 0.05429 -0.12246 0.05768 -0.13797 0.0513 -0.12199 C 0.05065 -0.12037 0.05078 -0.11806 0.05026 -0.11644 C 0.04375 -0.09607 0.04987 -0.11922 0.04492 -0.10301 C 0.04336 -0.09815 0.04166 -0.09329 0.04062 -0.08774 C 0.04023 -0.08588 0.0401 -0.0838 0.03958 -0.08218 C 0.03893 -0.0801 0.03815 -0.07824 0.03737 -0.07639 C 0.03711 -0.07454 0.03672 -0.07246 0.03633 -0.07061 C 0.03593 -0.06806 0.0358 -0.06551 0.03528 -0.06297 C 0.03476 -0.06088 0.03385 -0.05926 0.0332 -0.05718 L 0.02994 -0.04005 C 0.02955 -0.0382 0.02942 -0.03611 0.0289 -0.03449 C 0.02812 -0.03195 0.02734 -0.0294 0.02669 -0.02686 C 0.02461 -0.01713 0.02565 -0.01644 0.02239 -0.00973 C 0.02148 -0.00764 0.02057 -0.00486 0.01927 -0.00394 C 0.01758 -0.00278 0.01562 -0.00394 0.0138 -0.00394 L 0.01601 -0.01736 " pathEditMode="relative" ptsTypes="AAAAAAAAAAAAAAAAAAAAAAAAAAAAAAAAAAAAAAAAAAAAAAAAAAAAAAAAAAAAAAAAAAAAAAAAAAAAAAAAAAAAAAAAAAAAAAAAAAAAAAAAAAAAAAAAAAAAAAAAAAAAAAAAAAAAAAAAAAAAAAAAAAAAAA">
                                      <p:cBhvr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66595" y="4899417"/>
            <a:ext cx="4189154" cy="1723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　　　　　　　　　　　　</a:t>
            </a:r>
            <a:endParaRPr lang="en-US" altLang="ja-JP" sz="1200" dirty="0"/>
          </a:p>
          <a:p>
            <a:r>
              <a:rPr lang="ja-JP" altLang="en-US" sz="3200" dirty="0"/>
              <a:t>ゆびと　</a:t>
            </a:r>
            <a:r>
              <a:rPr lang="ja-JP" altLang="en-US" sz="3200"/>
              <a:t>ゆびを　</a:t>
            </a:r>
            <a:endParaRPr lang="en-US" altLang="ja-JP" sz="3200" dirty="0"/>
          </a:p>
          <a:p>
            <a:endParaRPr lang="en-US" altLang="ja-JP" sz="1600" dirty="0"/>
          </a:p>
          <a:p>
            <a:r>
              <a:rPr lang="ja-JP" altLang="en-US" sz="3200"/>
              <a:t>かさねあわせます</a:t>
            </a:r>
            <a:r>
              <a:rPr lang="ja-JP" altLang="en-US" sz="3200" dirty="0"/>
              <a:t>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822" y="99978"/>
            <a:ext cx="603588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ひだり　　　　　　　　　　　　　あいだ</a:t>
            </a:r>
            <a:endParaRPr lang="en-US" altLang="ja-JP" dirty="0"/>
          </a:p>
          <a:p>
            <a:pPr algn="ctr"/>
            <a:r>
              <a:rPr lang="ja-JP" altLang="en-US" sz="4800" dirty="0"/>
              <a:t>左</a:t>
            </a:r>
            <a:r>
              <a:rPr lang="ja-JP" altLang="en-US" sz="4800" dirty="0" err="1"/>
              <a:t>ゆびの</a:t>
            </a:r>
            <a:r>
              <a:rPr lang="ja-JP" altLang="en-US" sz="4800" dirty="0"/>
              <a:t> 間を　あらう</a:t>
            </a:r>
            <a:endParaRPr kumimoji="1" lang="ja-JP" altLang="en-US" sz="4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0" t="12002" r="22184" b="22328"/>
          <a:stretch/>
        </p:blipFill>
        <p:spPr>
          <a:xfrm flipH="1">
            <a:off x="5428713" y="1027558"/>
            <a:ext cx="6093727" cy="584620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46" y="4061494"/>
            <a:ext cx="604982" cy="3403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01" y="3259300"/>
            <a:ext cx="604982" cy="34030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49" y="3691665"/>
            <a:ext cx="604982" cy="3403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23" y="2300424"/>
            <a:ext cx="604982" cy="34030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85" y="2918998"/>
            <a:ext cx="604982" cy="34030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967" y="4024708"/>
            <a:ext cx="604982" cy="34030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57" y="3684406"/>
            <a:ext cx="604982" cy="34030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86" y="3647580"/>
            <a:ext cx="604982" cy="34030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42" y="2398104"/>
            <a:ext cx="604982" cy="34030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86" y="3799980"/>
            <a:ext cx="604982" cy="34030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04" y="2101729"/>
            <a:ext cx="604982" cy="34030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44" y="3243996"/>
            <a:ext cx="604982" cy="34030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10" y="2627257"/>
            <a:ext cx="604982" cy="34030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39" y="1757305"/>
            <a:ext cx="604982" cy="34030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57" y="4081953"/>
            <a:ext cx="604982" cy="34030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6247" y="3519163"/>
            <a:ext cx="958549" cy="102560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3972" y="3419431"/>
            <a:ext cx="744015" cy="79606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0298" y="2726043"/>
            <a:ext cx="1050246" cy="112372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6752" y="2424802"/>
            <a:ext cx="950948" cy="10174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2" t="26562" r="21583" b="5099"/>
          <a:stretch/>
        </p:blipFill>
        <p:spPr>
          <a:xfrm rot="360044" flipH="1">
            <a:off x="5347077" y="2211204"/>
            <a:ext cx="6896100" cy="7099977"/>
          </a:xfrm>
          <a:prstGeom prst="rect">
            <a:avLst/>
          </a:prstGeom>
        </p:spPr>
      </p:pic>
      <p:pic>
        <p:nvPicPr>
          <p:cNvPr id="27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D5E8D29F-74F1-1F46-8F06-91E3535465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47800" y="217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70822" y="4887454"/>
            <a:ext cx="3870106" cy="1723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　　　　　　　　　　　　あいだ</a:t>
            </a:r>
            <a:endParaRPr lang="en-US" altLang="ja-JP" sz="1200" dirty="0"/>
          </a:p>
          <a:p>
            <a:r>
              <a:rPr lang="ja-JP" altLang="en-US" sz="3200" dirty="0"/>
              <a:t>ゆびの 間にも</a:t>
            </a:r>
            <a:endParaRPr lang="en-US" altLang="ja-JP" sz="3200" dirty="0"/>
          </a:p>
          <a:p>
            <a:endParaRPr lang="en-US" altLang="ja-JP" dirty="0"/>
          </a:p>
          <a:p>
            <a:r>
              <a:rPr lang="ja-JP" altLang="en-US" sz="3200" dirty="0"/>
              <a:t>せっけんをつけます。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822" y="99978"/>
            <a:ext cx="603588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ひだり 　　　　　　　　　　　　あいだ</a:t>
            </a:r>
            <a:endParaRPr lang="en-US" altLang="ja-JP" dirty="0"/>
          </a:p>
          <a:p>
            <a:pPr algn="ctr"/>
            <a:r>
              <a:rPr lang="ja-JP" altLang="en-US" sz="4800" dirty="0"/>
              <a:t>左</a:t>
            </a:r>
            <a:r>
              <a:rPr lang="ja-JP" altLang="en-US" sz="4800" dirty="0" err="1"/>
              <a:t>ゆびの</a:t>
            </a:r>
            <a:r>
              <a:rPr lang="ja-JP" altLang="en-US" sz="4800" dirty="0"/>
              <a:t> 間を　あらう</a:t>
            </a:r>
            <a:endParaRPr kumimoji="1" lang="ja-JP" altLang="en-US" sz="4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0" t="12002" r="22184" b="22328"/>
          <a:stretch/>
        </p:blipFill>
        <p:spPr>
          <a:xfrm flipH="1">
            <a:off x="5380807" y="1011792"/>
            <a:ext cx="6162456" cy="584620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46" y="4061494"/>
            <a:ext cx="604982" cy="3403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01" y="3259300"/>
            <a:ext cx="604982" cy="34030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49" y="3691665"/>
            <a:ext cx="604982" cy="3403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23" y="2300424"/>
            <a:ext cx="604982" cy="34030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85" y="2918998"/>
            <a:ext cx="604982" cy="34030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967" y="4024708"/>
            <a:ext cx="604982" cy="34030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57" y="3684406"/>
            <a:ext cx="604982" cy="34030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86" y="3647580"/>
            <a:ext cx="604982" cy="34030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42" y="2398104"/>
            <a:ext cx="604982" cy="34030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86" y="3799980"/>
            <a:ext cx="604982" cy="34030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04" y="2101729"/>
            <a:ext cx="604982" cy="34030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44" y="3243996"/>
            <a:ext cx="604982" cy="34030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10" y="2627257"/>
            <a:ext cx="604982" cy="34030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39" y="1757305"/>
            <a:ext cx="604982" cy="34030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57" y="4081953"/>
            <a:ext cx="604982" cy="34030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0298" y="2726043"/>
            <a:ext cx="1050246" cy="112372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6752" y="2424802"/>
            <a:ext cx="950948" cy="10174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2" t="26562" r="21583" b="5099"/>
          <a:stretch/>
        </p:blipFill>
        <p:spPr>
          <a:xfrm rot="361440" flipH="1">
            <a:off x="5303261" y="2203816"/>
            <a:ext cx="6946536" cy="709082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6247" y="3519163"/>
            <a:ext cx="958549" cy="102560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3972" y="3419431"/>
            <a:ext cx="744015" cy="796066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609FB846-D1B0-1144-AE69-8AAE9AEE7707}"/>
              </a:ext>
            </a:extLst>
          </p:cNvPr>
          <p:cNvSpPr txBox="1"/>
          <p:nvPr/>
        </p:nvSpPr>
        <p:spPr>
          <a:xfrm>
            <a:off x="10360240" y="12509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０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7B85A757-2EC1-B540-99D2-DFF473CC97BC}"/>
              </a:ext>
            </a:extLst>
          </p:cNvPr>
          <p:cNvSpPr txBox="1"/>
          <p:nvPr/>
        </p:nvSpPr>
        <p:spPr>
          <a:xfrm>
            <a:off x="10361661" y="125097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１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C36DA7EE-EC82-6440-B01F-272CD541889B}"/>
              </a:ext>
            </a:extLst>
          </p:cNvPr>
          <p:cNvSpPr txBox="1"/>
          <p:nvPr/>
        </p:nvSpPr>
        <p:spPr>
          <a:xfrm>
            <a:off x="10360240" y="13144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２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2BD27D8B-26C8-4848-ADFD-0A28ACAE24BA}"/>
              </a:ext>
            </a:extLst>
          </p:cNvPr>
          <p:cNvSpPr txBox="1"/>
          <p:nvPr/>
        </p:nvSpPr>
        <p:spPr>
          <a:xfrm>
            <a:off x="10360240" y="11875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３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A1DC0E26-4049-4D44-AB0A-FF6058D28626}"/>
              </a:ext>
            </a:extLst>
          </p:cNvPr>
          <p:cNvSpPr txBox="1"/>
          <p:nvPr/>
        </p:nvSpPr>
        <p:spPr>
          <a:xfrm>
            <a:off x="10364570" y="11240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４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DAD942B0-0E56-D342-A15A-8BA191F3006D}"/>
              </a:ext>
            </a:extLst>
          </p:cNvPr>
          <p:cNvSpPr txBox="1"/>
          <p:nvPr/>
        </p:nvSpPr>
        <p:spPr>
          <a:xfrm>
            <a:off x="10367479" y="10122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５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F422E7A8-42DA-A345-8ED8-8D11A9F94D73}"/>
              </a:ext>
            </a:extLst>
          </p:cNvPr>
          <p:cNvSpPr txBox="1"/>
          <p:nvPr/>
        </p:nvSpPr>
        <p:spPr>
          <a:xfrm>
            <a:off x="10347937" y="109987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６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xmlns="" id="{9087F0B5-F7E0-4C4F-B254-472B6DC884DA}"/>
              </a:ext>
            </a:extLst>
          </p:cNvPr>
          <p:cNvSpPr txBox="1"/>
          <p:nvPr/>
        </p:nvSpPr>
        <p:spPr>
          <a:xfrm>
            <a:off x="10347937" y="10122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７</a:t>
            </a:r>
            <a:endParaRPr kumimoji="1"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9E80D15F-8B2E-1748-9958-F4917CE878D8}"/>
              </a:ext>
            </a:extLst>
          </p:cNvPr>
          <p:cNvSpPr txBox="1"/>
          <p:nvPr/>
        </p:nvSpPr>
        <p:spPr>
          <a:xfrm>
            <a:off x="10361661" y="11557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８</a:t>
            </a:r>
            <a:endParaRPr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="" id="{C3C3D904-EA0D-2148-8447-C91C2457D1E6}"/>
              </a:ext>
            </a:extLst>
          </p:cNvPr>
          <p:cNvSpPr txBox="1"/>
          <p:nvPr/>
        </p:nvSpPr>
        <p:spPr>
          <a:xfrm>
            <a:off x="10361661" y="110989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９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86BACC2C-68A1-F64C-9072-78B0B970BC9D}"/>
              </a:ext>
            </a:extLst>
          </p:cNvPr>
          <p:cNvSpPr txBox="1"/>
          <p:nvPr/>
        </p:nvSpPr>
        <p:spPr>
          <a:xfrm>
            <a:off x="10353755" y="10640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10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F7978D78-05D6-4048-8246-0149C31E60C7}"/>
              </a:ext>
            </a:extLst>
          </p:cNvPr>
          <p:cNvSpPr txBox="1"/>
          <p:nvPr/>
        </p:nvSpPr>
        <p:spPr>
          <a:xfrm>
            <a:off x="10347937" y="9971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11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708416D6-18C8-3649-AFC9-3CA23D32807E}"/>
              </a:ext>
            </a:extLst>
          </p:cNvPr>
          <p:cNvSpPr txBox="1"/>
          <p:nvPr/>
        </p:nvSpPr>
        <p:spPr>
          <a:xfrm>
            <a:off x="10347937" y="8218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12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E40F5839-4AA3-EF47-B8E2-A06518777BAB}"/>
              </a:ext>
            </a:extLst>
          </p:cNvPr>
          <p:cNvSpPr txBox="1"/>
          <p:nvPr/>
        </p:nvSpPr>
        <p:spPr>
          <a:xfrm>
            <a:off x="10335634" y="9773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13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xmlns="" id="{E6CD8E96-259C-5645-86B8-C38D0DA6BECF}"/>
              </a:ext>
            </a:extLst>
          </p:cNvPr>
          <p:cNvSpPr txBox="1"/>
          <p:nvPr/>
        </p:nvSpPr>
        <p:spPr>
          <a:xfrm>
            <a:off x="10363116" y="8994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14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D7240A42-63CA-CE47-AEFB-E64B980CD66C}"/>
              </a:ext>
            </a:extLst>
          </p:cNvPr>
          <p:cNvSpPr txBox="1"/>
          <p:nvPr/>
        </p:nvSpPr>
        <p:spPr>
          <a:xfrm>
            <a:off x="10334063" y="81139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15</a:t>
            </a:r>
          </a:p>
        </p:txBody>
      </p:sp>
      <p:pic>
        <p:nvPicPr>
          <p:cNvPr id="43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D85E0877-23C8-C946-879D-FA83DF9E90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47800" y="4117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0.00023 C -0.00221 -0.00555 -0.00403 -0.01157 -0.00651 -0.01713 C -0.00768 -0.0199 -0.00937 -0.02199 -0.01068 -0.02477 C -0.02109 -0.0456 -0.00599 -0.01828 -0.01823 -0.03981 C -0.01862 -0.04189 -0.01875 -0.04398 -0.01927 -0.0456 C -0.02265 -0.05648 -0.02331 -0.05671 -0.02786 -0.06458 C -0.02864 -0.06713 -0.02943 -0.06967 -0.03008 -0.07222 C -0.03047 -0.07407 -0.0306 -0.07615 -0.03112 -0.07801 C -0.03203 -0.08078 -0.0332 -0.0831 -0.03437 -0.08564 C -0.03685 -0.0993 -0.0332 -0.08287 -0.03854 -0.09699 C -0.03919 -0.09861 -0.03932 -0.10092 -0.03971 -0.10277 C -0.04049 -0.10764 -0.04075 -0.11157 -0.0418 -0.1162 C -0.04245 -0.11875 -0.04323 -0.12129 -0.04401 -0.12361 C -0.04622 -0.13078 -0.04648 -0.1287 -0.04831 -0.13703 C -0.05 -0.14537 -0.04831 -0.14444 -0.05143 -0.15231 C -0.05234 -0.15439 -0.0539 -0.15578 -0.05469 -0.1581 C -0.05638 -0.16273 -0.05716 -0.16852 -0.05898 -0.17314 C -0.06042 -0.17708 -0.06198 -0.18055 -0.06328 -0.18472 C -0.0638 -0.18634 -0.06367 -0.18865 -0.06432 -0.19027 C -0.06627 -0.19583 -0.0707 -0.20555 -0.0707 -0.20532 C -0.07109 -0.2081 -0.07122 -0.21088 -0.07187 -0.21319 C -0.07239 -0.21527 -0.07331 -0.21689 -0.07396 -0.21898 C -0.07474 -0.22152 -0.07526 -0.22407 -0.07617 -0.22662 C -0.07669 -0.22847 -0.07773 -0.23032 -0.07825 -0.23217 C -0.07877 -0.23402 -0.07864 -0.23634 -0.0793 -0.23796 C -0.08385 -0.25 -0.08255 -0.23611 -0.08685 -0.25509 C -0.08945 -0.26643 -0.08841 -0.26134 -0.0901 -0.27037 C -0.09036 -0.27592 -0.09036 -0.2868 -0.09219 -0.29328 C -0.09271 -0.29537 -0.09362 -0.29699 -0.09427 -0.29884 C -0.09232 -0.28125 -0.09492 -0.29699 -0.0901 -0.28171 C -0.08945 -0.28009 -0.08945 -0.27801 -0.08893 -0.27615 C -0.08607 -0.26389 -0.08776 -0.27268 -0.08359 -0.26088 C -0.07969 -0.24977 -0.08372 -0.25602 -0.07825 -0.24953 C -0.07786 -0.24745 -0.07773 -0.2456 -0.07721 -0.24375 C -0.07656 -0.24166 -0.07539 -0.24027 -0.075 -0.23796 C -0.07435 -0.23426 -0.07448 -0.23032 -0.07396 -0.22662 C -0.07344 -0.22268 -0.07187 -0.21504 -0.07187 -0.21481 C -0.07148 -0.21064 -0.07109 -0.20625 -0.0707 -0.20185 C -0.06966 -0.1868 -0.07044 -0.18819 -0.06862 -0.17708 C -0.06836 -0.17523 -0.0681 -0.17314 -0.06758 -0.17129 C -0.06693 -0.16921 -0.06614 -0.16759 -0.06536 -0.16551 C -0.06263 -0.15115 -0.06458 -0.1574 -0.06002 -0.14652 C -0.05963 -0.14467 -0.0595 -0.14259 -0.05898 -0.14097 C -0.05742 -0.13564 -0.05599 -0.13356 -0.05364 -0.12939 C -0.05299 -0.12523 -0.05143 -0.11319 -0.05039 -0.11041 C -0.04518 -0.09652 -0.05156 -0.11389 -0.04609 -0.09699 C -0.04544 -0.09514 -0.04466 -0.09328 -0.04401 -0.09143 C -0.04284 -0.08819 -0.0418 -0.08495 -0.04075 -0.08171 C -0.0401 -0.07986 -0.03945 -0.07777 -0.03854 -0.07615 C -0.03737 -0.07384 -0.03555 -0.07268 -0.03437 -0.07037 C -0.03255 -0.06689 -0.0319 -0.06227 -0.03008 -0.05902 C -0.0289 -0.05694 -0.02773 -0.05532 -0.02682 -0.05324 C -0.02448 -0.04838 -0.02109 -0.03912 -0.01927 -0.03426 C -0.01862 -0.03217 -0.01758 -0.03055 -0.01719 -0.02847 C -0.0168 -0.02662 -0.01667 -0.02453 -0.01614 -0.02268 C -0.01484 -0.01875 -0.01185 -0.01134 -0.01185 -0.01111 C -0.01211 -0.01389 -0.01198 -0.01689 -0.01289 -0.01898 C -0.01393 -0.02152 -0.01575 -0.02291 -0.01719 -0.02477 C -0.02239 -0.03125 -0.01836 -0.02592 -0.02461 -0.03217 C -0.02578 -0.03333 -0.02682 -0.03472 -0.02786 -0.03611 C -0.0293 -0.03981 -0.03138 -0.04328 -0.03216 -0.04745 C -0.03359 -0.05532 -0.03255 -0.05162 -0.03542 -0.05902 C -0.03581 -0.06157 -0.03607 -0.06412 -0.03646 -0.06666 C -0.03672 -0.06852 -0.03737 -0.07037 -0.0375 -0.07222 C -0.03802 -0.07662 -0.03815 -0.08125 -0.03854 -0.08564 C -0.0388 -0.0875 -0.03893 -0.08981 -0.03971 -0.09143 C -0.04049 -0.09305 -0.0418 -0.09398 -0.04284 -0.09514 C -0.04401 -0.09768 -0.04492 -0.10046 -0.04609 -0.10277 C -0.04713 -0.10486 -0.04831 -0.10648 -0.04935 -0.10856 C -0.05377 -0.11805 -0.04883 -0.11111 -0.05469 -0.11805 C -0.05716 -0.13102 -0.05377 -0.11527 -0.05898 -0.13125 C -0.0595 -0.1331 -0.05976 -0.13518 -0.06002 -0.13703 C -0.06276 -0.1537 -0.05963 -0.13657 -0.06224 -0.15046 C -0.0625 -0.15602 -0.06289 -0.1618 -0.06328 -0.16759 C -0.06354 -0.17199 -0.06432 -0.1831 -0.06536 -0.18842 C -0.06784 -0.2 -0.0668 -0.19282 -0.0707 -0.20185 C -0.07239 -0.20532 -0.07344 -0.20949 -0.075 -0.21319 L -0.07825 -0.22083 C -0.07864 -0.22268 -0.07877 -0.22477 -0.0793 -0.22662 C -0.0806 -0.23055 -0.08281 -0.23356 -0.08359 -0.23796 C -0.08398 -0.23981 -0.08568 -0.24259 -0.08463 -0.24375 C -0.08346 -0.24514 -0.08177 -0.24236 -0.08034 -0.24189 C -0.0793 -0.23981 -0.07838 -0.23773 -0.07721 -0.23611 C -0.07591 -0.23449 -0.07409 -0.23402 -0.07292 -0.23217 C -0.07187 -0.23078 -0.07161 -0.22824 -0.0707 -0.22662 C -0.06979 -0.22453 -0.06849 -0.22291 -0.06758 -0.22083 C -0.06367 -0.21273 -0.0668 -0.21805 -0.06432 -0.20949 C -0.0638 -0.2074 -0.06276 -0.20578 -0.06224 -0.2037 C -0.06172 -0.20185 -0.06146 -0.2 -0.06107 -0.19791 C -0.06028 -0.19305 -0.05898 -0.18287 -0.05898 -0.18264 C -0.05859 -0.17268 -0.05846 -0.1625 -0.05794 -0.15231 C -0.05781 -0.15023 -0.05716 -0.14861 -0.05677 -0.14652 C -0.05456 -0.1324 -0.05729 -0.1449 -0.05364 -0.13333 C -0.0513 -0.12615 -0.05065 -0.12037 -0.04713 -0.11412 C -0.0431 -0.10694 -0.04479 -0.11064 -0.0418 -0.10277 C -0.03958 -0.0868 -0.04232 -0.10254 -0.03854 -0.08935 C -0.03815 -0.08773 -0.03802 -0.08541 -0.0375 -0.08379 C -0.03698 -0.08171 -0.03594 -0.08009 -0.03542 -0.07801 C -0.03099 -0.06227 -0.03828 -0.08287 -0.03216 -0.06666 C -0.02969 -0.04398 -0.03294 -0.06736 -0.0289 -0.05139 C -0.02799 -0.04768 -0.02786 -0.04352 -0.02682 -0.03981 C -0.02604 -0.03727 -0.02552 -0.03472 -0.02461 -0.03217 C -0.02409 -0.03032 -0.02305 -0.0287 -0.02252 -0.02662 C -0.01823 -0.01157 -0.02591 -0.03148 -0.01823 -0.01504 C -0.01745 -0.01342 -0.01614 -0.00717 -0.01614 -0.00949 C -0.01614 -0.01342 -0.01758 -0.01713 -0.01823 -0.02083 C -0.01966 -0.0287 -0.01862 -0.025 -0.02148 -0.03217 C -0.02174 -0.03472 -0.02213 -0.0375 -0.02252 -0.03981 C -0.02278 -0.04189 -0.02344 -0.04375 -0.02357 -0.0456 C -0.02526 -0.06157 -0.02396 -0.05833 -0.02578 -0.07222 C -0.02604 -0.0743 -0.0263 -0.07615 -0.02682 -0.07801 C -0.0289 -0.08541 -0.03372 -0.09213 -0.03646 -0.09699 C -0.04935 -0.1199 -0.03476 -0.09305 -0.04284 -0.11041 C -0.04388 -0.1125 -0.04518 -0.11389 -0.04609 -0.1162 C -0.04726 -0.11898 -0.04883 -0.12569 -0.04935 -0.12939 C -0.04974 -0.13264 -0.04974 -0.13588 -0.05039 -0.13889 C -0.05078 -0.1412 -0.05195 -0.14259 -0.05247 -0.14467 C -0.05338 -0.14722 -0.0539 -0.14977 -0.05469 -0.15231 C -0.05599 -0.15625 -0.05781 -0.15972 -0.05898 -0.16365 C -0.05963 -0.1662 -0.06042 -0.16875 -0.06107 -0.17129 C -0.06159 -0.17314 -0.06172 -0.17523 -0.06224 -0.17708 C -0.06276 -0.17916 -0.0638 -0.18078 -0.06432 -0.18287 C -0.06523 -0.18634 -0.06523 -0.19074 -0.0664 -0.19421 C -0.06888 -0.20046 -0.06862 -0.19861 -0.06966 -0.20555 C -0.07109 -0.21412 -0.07031 -0.21157 -0.07187 -0.21898 C -0.07252 -0.22222 -0.07292 -0.22569 -0.07396 -0.22847 C -0.07474 -0.23032 -0.07617 -0.23102 -0.07721 -0.23217 C -0.07682 -0.22847 -0.07695 -0.2243 -0.07617 -0.22083 C -0.07513 -0.21713 -0.07318 -0.21458 -0.07187 -0.21134 C -0.07109 -0.20949 -0.07057 -0.20717 -0.06966 -0.20555 C -0.05664 -0.1824 -0.07005 -0.20833 -0.06107 -0.19421 C -0.05885 -0.19051 -0.05638 -0.18727 -0.05469 -0.18287 C -0.0539 -0.18078 -0.05338 -0.1787 -0.05247 -0.17708 C -0.05013 -0.17245 -0.04505 -0.16365 -0.04505 -0.16342 L -0.04284 -0.15231 L -0.0418 -0.14652 C -0.0414 -0.13449 -0.04153 -0.12245 -0.04075 -0.11041 C -0.04049 -0.10648 -0.03997 -0.10208 -0.03854 -0.09884 C -0.0375 -0.09652 -0.0362 -0.09421 -0.03542 -0.09143 C -0.03268 -0.08287 -0.03437 -0.08264 -0.03112 -0.07615 C -0.02903 -0.07199 -0.02461 -0.06458 -0.02461 -0.06435 L -0.02252 -0.05324 C -0.02213 -0.05139 -0.02174 -0.04953 -0.02148 -0.04745 C -0.02096 -0.04375 -0.02018 -0.03796 -0.01927 -0.03426 C -0.01862 -0.03148 -0.01784 -0.02916 -0.01719 -0.02662 C -0.01667 -0.02477 -0.01667 -0.02268 -0.01614 -0.02083 C -0.0138 -0.01342 -0.00989 -0.00254 -0.01289 -0.01504 C -0.01354 -0.01782 -0.01432 -0.02014 -0.01497 -0.02268 C -0.01745 -0.04375 -0.01601 -0.03564 -0.01823 -0.04745 C -0.01862 -0.05208 -0.01862 -0.05648 -0.01927 -0.06088 C -0.01966 -0.06296 -0.02109 -0.06435 -0.02148 -0.06666 C -0.02226 -0.07152 -0.02122 -0.07731 -0.02252 -0.08171 C -0.02422 -0.08727 -0.02812 -0.08981 -0.03008 -0.09514 C -0.03073 -0.09699 -0.03125 -0.09907 -0.03216 -0.10092 C -0.03216 -0.10069 -0.04023 -0.11504 -0.0418 -0.11805 L -0.04831 -0.12939 C -0.04896 -0.13125 -0.04974 -0.1331 -0.05039 -0.13518 C -0.05117 -0.1375 -0.05156 -0.14051 -0.05247 -0.14282 C -0.05755 -0.15463 -0.05573 -0.14652 -0.06107 -0.15602 C -0.06601 -0.16481 -0.06015 -0.15995 -0.0664 -0.16365 C -0.06797 -0.17199 -0.06797 -0.17477 -0.0707 -0.18078 C -0.07174 -0.18287 -0.07292 -0.18472 -0.07396 -0.18657 C -0.07435 -0.18981 -0.07461 -0.19305 -0.075 -0.19606 C -0.07526 -0.19814 -0.07682 -0.20347 -0.07617 -0.20185 C -0.0737 -0.19583 -0.07265 -0.18796 -0.06966 -0.18287 C -0.06862 -0.18078 -0.06732 -0.17939 -0.0664 -0.17708 C -0.0651 -0.17361 -0.06445 -0.16921 -0.06328 -0.16551 C -0.06237 -0.16296 -0.06107 -0.16064 -0.06002 -0.1581 C -0.05768 -0.14583 -0.06081 -0.15902 -0.05573 -0.14652 C -0.04818 -0.12754 -0.06055 -0.15115 -0.04935 -0.13125 C -0.04596 -0.11342 -0.05143 -0.13981 -0.04505 -0.1199 C -0.04427 -0.11759 -0.04479 -0.11458 -0.04401 -0.11227 C -0.04284 -0.10926 -0.04101 -0.1074 -0.03971 -0.10463 C -0.03698 -0.09907 -0.03659 -0.09676 -0.03437 -0.09143 C -0.03333 -0.08865 -0.03216 -0.08634 -0.03112 -0.08379 L -0.02786 -0.06666 C -0.02747 -0.06458 -0.02747 -0.0625 -0.02682 -0.06088 C -0.02539 -0.05694 -0.02331 -0.0537 -0.02252 -0.04953 C -0.02135 -0.04305 -0.02148 -0.04259 -0.01927 -0.03611 C -0.01862 -0.03402 -0.01771 -0.0324 -0.01719 -0.03032 C -0.01667 -0.0287 -0.01653 -0.02639 -0.01614 -0.02477 C -0.01536 -0.02199 -0.01146 -0.01296 -0.01068 -0.01134 C -0.01042 -0.00949 -0.01015 -0.0074 -0.00963 -0.00555 C -0.00846 -0.00162 -0.00534 0.00579 -0.00534 0.00602 C -0.00286 0.01945 -0.00651 0.00394 -0.00104 0.01528 C -1.45833E-6 0.0176 0.00026 0.02037 0.00104 0.02292 C 0.00169 0.025 0.00326 0.02871 0.00326 0.02894 L 0.00326 0.02871 L 0.00755 0.03449 L 0.00755 0.03473 " pathEditMode="relative" rAng="0" ptsTypes="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4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-132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189016" y="2834337"/>
            <a:ext cx="7980219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/>
              <a:t>てを　あらいましょう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36" y="204354"/>
            <a:ext cx="3017524" cy="22631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8" y="-222722"/>
            <a:ext cx="2338547" cy="311806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5" y="4621964"/>
            <a:ext cx="2643451" cy="198258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13" y="91110"/>
            <a:ext cx="3239194" cy="242939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76" y="3931914"/>
            <a:ext cx="3901448" cy="292608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13" y="3942333"/>
            <a:ext cx="3549625" cy="2662219"/>
          </a:xfrm>
          <a:prstGeom prst="rect">
            <a:avLst/>
          </a:prstGeom>
        </p:spPr>
      </p:pic>
      <p:pic>
        <p:nvPicPr>
          <p:cNvPr id="13" name="ウィンドチャイム（シャラララ）.mp3">
            <a:hlinkClick r:id="" action="ppaction://media"/>
            <a:extLst>
              <a:ext uri="{FF2B5EF4-FFF2-40B4-BE49-F238E27FC236}">
                <a16:creationId xmlns:a16="http://schemas.microsoft.com/office/drawing/2014/main" xmlns="" id="{16C4C0D0-5F68-344A-ABA8-10FFD0C47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9650" y="24674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6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xmlns="" id="{D724E5DC-94CB-2B41-8E35-EC17762899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648" y="2936386"/>
            <a:ext cx="1491225" cy="109606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xmlns="" id="{2CE04032-CC92-C74F-B1F2-1A29BFCC06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6626" y="2850840"/>
            <a:ext cx="2131786" cy="134717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1516" y="2364004"/>
            <a:ext cx="3813426" cy="2000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　　　　　　　　　　　　あいだ</a:t>
            </a:r>
            <a:endParaRPr lang="en-US" altLang="ja-JP" sz="1200" dirty="0"/>
          </a:p>
          <a:p>
            <a:r>
              <a:rPr lang="ja-JP" altLang="en-US" sz="3200" dirty="0"/>
              <a:t>ゆびの </a:t>
            </a:r>
            <a:r>
              <a:rPr lang="ja-JP" altLang="en-US" sz="3200"/>
              <a:t>間に</a:t>
            </a:r>
            <a:endParaRPr lang="en-US" altLang="ja-JP" sz="3200" dirty="0"/>
          </a:p>
          <a:p>
            <a:endParaRPr lang="en-US" altLang="ja-JP" sz="1600" dirty="0"/>
          </a:p>
          <a:p>
            <a:r>
              <a:rPr lang="ja-JP" altLang="en-US"/>
              <a:t>　　　　　　　　い</a:t>
            </a:r>
            <a:endParaRPr lang="en-US" altLang="ja-JP" dirty="0"/>
          </a:p>
          <a:p>
            <a:r>
              <a:rPr lang="ja-JP" altLang="en-US" sz="3200"/>
              <a:t>ゆびを入れます</a:t>
            </a:r>
            <a:r>
              <a:rPr lang="ja-JP" altLang="en-US" sz="3200" dirty="0"/>
              <a:t>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822" y="99978"/>
            <a:ext cx="3813426" cy="18466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/>
              <a:t>　　</a:t>
            </a:r>
            <a:r>
              <a:rPr lang="en-US" altLang="ja-JP" dirty="0"/>
              <a:t> </a:t>
            </a:r>
            <a:r>
              <a:rPr lang="ja-JP" altLang="en-US"/>
              <a:t>　　　　　　　　　　　　</a:t>
            </a:r>
            <a:r>
              <a:rPr lang="ja-JP" altLang="en-US" dirty="0"/>
              <a:t>あいだ</a:t>
            </a:r>
            <a:endParaRPr lang="en-US" altLang="ja-JP" dirty="0"/>
          </a:p>
          <a:p>
            <a:pPr algn="ctr"/>
            <a:r>
              <a:rPr lang="ja-JP" altLang="en-US" sz="4800"/>
              <a:t>ゆびの 間を</a:t>
            </a:r>
            <a:endParaRPr lang="en-US" altLang="ja-JP" sz="4800" dirty="0"/>
          </a:p>
          <a:p>
            <a:pPr algn="ctr"/>
            <a:r>
              <a:rPr lang="ja-JP" altLang="en-US" sz="4800"/>
              <a:t>あらう</a:t>
            </a:r>
            <a:endParaRPr kumimoji="1" lang="ja-JP" altLang="en-US" sz="4800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73564" y="2920888"/>
            <a:ext cx="788250" cy="44339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xmlns="" id="{7A120CBE-2F23-E944-BFC5-DD94B57AD8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1988" y="1709960"/>
            <a:ext cx="2048292" cy="228176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xmlns="" id="{3FA436A4-9216-2647-B133-9E6A8CE3B8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243" y="1577401"/>
            <a:ext cx="2229564" cy="2392881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xmlns="" id="{D70EA2AD-0AD1-A948-A6BB-378FAED536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0" t="5768" r="43846" b="50160"/>
          <a:stretch/>
        </p:blipFill>
        <p:spPr>
          <a:xfrm>
            <a:off x="5170979" y="285598"/>
            <a:ext cx="3050649" cy="302249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xmlns="" id="{1887B4C8-1EC5-374E-922C-40C08E22B68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463">
            <a:off x="4977963" y="947323"/>
            <a:ext cx="2536020" cy="239967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xmlns="" id="{616664DD-99D0-A241-B5D8-45258CFA307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34" t="9536" r="20239" b="9536"/>
          <a:stretch/>
        </p:blipFill>
        <p:spPr>
          <a:xfrm>
            <a:off x="5853788" y="700407"/>
            <a:ext cx="4694671" cy="555004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xmlns="" id="{E5C25E87-CC99-4D4B-A544-77AA08A7C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3" t="17855" r="42148"/>
          <a:stretch/>
        </p:blipFill>
        <p:spPr>
          <a:xfrm rot="368908">
            <a:off x="3589820" y="985173"/>
            <a:ext cx="4683774" cy="563350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FE34C04A-7DB8-C741-9EC5-38E7BB5D66E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37671" r="18576" b="4891"/>
          <a:stretch/>
        </p:blipFill>
        <p:spPr>
          <a:xfrm>
            <a:off x="7671493" y="2625322"/>
            <a:ext cx="3050649" cy="3939257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xmlns="" id="{E58F6FEC-957A-0E4F-AB2B-2514A7CB258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t="42560" r="37456"/>
          <a:stretch/>
        </p:blipFill>
        <p:spPr>
          <a:xfrm rot="363818">
            <a:off x="3448564" y="2677191"/>
            <a:ext cx="5174039" cy="3939257"/>
          </a:xfrm>
          <a:prstGeom prst="rect">
            <a:avLst/>
          </a:prstGeom>
        </p:spPr>
      </p:pic>
      <p:pic>
        <p:nvPicPr>
          <p:cNvPr id="15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547CA168-7F4A-7A47-911C-99F5E048B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72735" y="5587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2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F29FDB9F-9F34-E140-8B17-31D416506FB7}"/>
              </a:ext>
            </a:extLst>
          </p:cNvPr>
          <p:cNvSpPr txBox="1"/>
          <p:nvPr/>
        </p:nvSpPr>
        <p:spPr>
          <a:xfrm>
            <a:off x="10360240" y="12509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０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xmlns="" id="{D724E5DC-94CB-2B41-8E35-EC17762899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648" y="2936386"/>
            <a:ext cx="1491225" cy="109606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xmlns="" id="{2CE04032-CC92-C74F-B1F2-1A29BFCC06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6626" y="2850840"/>
            <a:ext cx="2131786" cy="134717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6952" y="2117868"/>
            <a:ext cx="397437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/>
              <a:t>　　　　　　　　　　　　　</a:t>
            </a:r>
            <a:endParaRPr lang="en-US" altLang="ja-JP" sz="1200" dirty="0"/>
          </a:p>
          <a:p>
            <a:r>
              <a:rPr lang="ja-JP" altLang="en-US" sz="3200"/>
              <a:t>うごかして</a:t>
            </a:r>
            <a:r>
              <a:rPr lang="en-US" altLang="ja-JP" sz="3200" dirty="0"/>
              <a:t> </a:t>
            </a:r>
            <a:r>
              <a:rPr lang="ja-JP" altLang="en-US" sz="3200"/>
              <a:t>あらいます</a:t>
            </a:r>
            <a:r>
              <a:rPr lang="ja-JP" altLang="en-US" sz="3200" dirty="0"/>
              <a:t>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822" y="99978"/>
            <a:ext cx="3960500" cy="18466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/>
              <a:t>　</a:t>
            </a:r>
            <a:r>
              <a:rPr lang="en-US" altLang="ja-JP" dirty="0"/>
              <a:t> </a:t>
            </a:r>
            <a:r>
              <a:rPr lang="ja-JP" altLang="en-US"/>
              <a:t>　　　　　　　　　　　　　</a:t>
            </a:r>
            <a:r>
              <a:rPr lang="ja-JP" altLang="en-US" dirty="0"/>
              <a:t>あいだ</a:t>
            </a:r>
            <a:endParaRPr lang="en-US" altLang="ja-JP" dirty="0"/>
          </a:p>
          <a:p>
            <a:pPr algn="ctr"/>
            <a:r>
              <a:rPr lang="ja-JP" altLang="en-US" sz="4800"/>
              <a:t>ゆびの 間を</a:t>
            </a:r>
            <a:endParaRPr lang="en-US" altLang="ja-JP" sz="4800" dirty="0"/>
          </a:p>
          <a:p>
            <a:pPr algn="ctr"/>
            <a:r>
              <a:rPr lang="ja-JP" altLang="en-US" sz="4800"/>
              <a:t>あらう</a:t>
            </a:r>
            <a:endParaRPr kumimoji="1" lang="ja-JP" altLang="en-US" sz="48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1322" y="5232838"/>
            <a:ext cx="788250" cy="44339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64559" y="1247274"/>
            <a:ext cx="788250" cy="44339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57741" y="4855710"/>
            <a:ext cx="788250" cy="44339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10141" y="5008110"/>
            <a:ext cx="788250" cy="44339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73564" y="2920888"/>
            <a:ext cx="788250" cy="44339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xmlns="" id="{7A120CBE-2F23-E944-BFC5-DD94B57AD8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088" y="1709960"/>
            <a:ext cx="2048292" cy="228176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xmlns="" id="{3FA436A4-9216-2647-B133-9E6A8CE3B8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6143" y="1577401"/>
            <a:ext cx="2229564" cy="2392881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xmlns="" id="{1887B4C8-1EC5-374E-922C-40C08E22B6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463">
            <a:off x="4800163" y="1087023"/>
            <a:ext cx="2536020" cy="2399677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xmlns="" id="{D70EA2AD-0AD1-A948-A6BB-378FAED536C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0" t="5768" r="43846" b="50160"/>
          <a:stretch/>
        </p:blipFill>
        <p:spPr>
          <a:xfrm>
            <a:off x="5170979" y="285598"/>
            <a:ext cx="3050649" cy="302249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xmlns="" id="{E5C25E87-CC99-4D4B-A544-77AA08A7C12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3" t="17855" r="42148"/>
          <a:stretch/>
        </p:blipFill>
        <p:spPr>
          <a:xfrm rot="368908">
            <a:off x="3573141" y="993225"/>
            <a:ext cx="4683774" cy="563350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xmlns="" id="{616664DD-99D0-A241-B5D8-45258CFA307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34" t="9536" r="20239" b="9536"/>
          <a:stretch/>
        </p:blipFill>
        <p:spPr>
          <a:xfrm>
            <a:off x="5841088" y="700407"/>
            <a:ext cx="4694671" cy="555004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FE34C04A-7DB8-C741-9EC5-38E7BB5D66E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37671" r="18576" b="4891"/>
          <a:stretch/>
        </p:blipFill>
        <p:spPr>
          <a:xfrm>
            <a:off x="7671493" y="2625322"/>
            <a:ext cx="3050649" cy="3939257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xmlns="" id="{E58F6FEC-957A-0E4F-AB2B-2514A7CB258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t="42560" r="37456"/>
          <a:stretch/>
        </p:blipFill>
        <p:spPr>
          <a:xfrm rot="363818">
            <a:off x="3435864" y="2677191"/>
            <a:ext cx="5174039" cy="3939257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xmlns="" id="{F9277571-CF54-DB40-88C3-80274736D1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15028" y="2854458"/>
            <a:ext cx="788250" cy="44339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xmlns="" id="{C785E22E-0172-944D-BE0A-C82077CABB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66116" y="2854458"/>
            <a:ext cx="788250" cy="44339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460" y="2319960"/>
            <a:ext cx="1050246" cy="112372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3251" y="2433593"/>
            <a:ext cx="958549" cy="102560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7674" y="2696233"/>
            <a:ext cx="744015" cy="79606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441" y="1264673"/>
            <a:ext cx="950948" cy="101747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A35D7845-A3AB-0748-B72D-ABF79A503FBF}"/>
              </a:ext>
            </a:extLst>
          </p:cNvPr>
          <p:cNvSpPr txBox="1"/>
          <p:nvPr/>
        </p:nvSpPr>
        <p:spPr>
          <a:xfrm>
            <a:off x="10360240" y="9997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１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93EB6665-62CB-7943-9FCE-BAC6B7B2E095}"/>
              </a:ext>
            </a:extLst>
          </p:cNvPr>
          <p:cNvSpPr txBox="1"/>
          <p:nvPr/>
        </p:nvSpPr>
        <p:spPr>
          <a:xfrm>
            <a:off x="10344778" y="9997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２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32404F5B-6B1C-3E4A-9AAB-D0FA9482B94E}"/>
              </a:ext>
            </a:extLst>
          </p:cNvPr>
          <p:cNvSpPr txBox="1"/>
          <p:nvPr/>
        </p:nvSpPr>
        <p:spPr>
          <a:xfrm>
            <a:off x="10331040" y="9997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３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C27765E4-C614-454F-ACB3-C67E3F3CC7CA}"/>
              </a:ext>
            </a:extLst>
          </p:cNvPr>
          <p:cNvSpPr txBox="1"/>
          <p:nvPr/>
        </p:nvSpPr>
        <p:spPr>
          <a:xfrm>
            <a:off x="10327959" y="114935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４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A2EA1874-7BEE-4F42-BA54-AC9C7A7D51D4}"/>
              </a:ext>
            </a:extLst>
          </p:cNvPr>
          <p:cNvSpPr txBox="1"/>
          <p:nvPr/>
        </p:nvSpPr>
        <p:spPr>
          <a:xfrm>
            <a:off x="10324615" y="11493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５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42C6E284-63AB-334D-BD81-5C334B310007}"/>
              </a:ext>
            </a:extLst>
          </p:cNvPr>
          <p:cNvSpPr txBox="1"/>
          <p:nvPr/>
        </p:nvSpPr>
        <p:spPr>
          <a:xfrm>
            <a:off x="10348976" y="7485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６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36A80DD5-2A42-5B4D-8CDC-4BB43AFA5E39}"/>
              </a:ext>
            </a:extLst>
          </p:cNvPr>
          <p:cNvSpPr txBox="1"/>
          <p:nvPr/>
        </p:nvSpPr>
        <p:spPr>
          <a:xfrm>
            <a:off x="10319880" y="103679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７</a:t>
            </a:r>
            <a:endParaRPr kumimoji="1"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xmlns="" id="{78F6A974-96B8-694A-B416-825428EC63E9}"/>
              </a:ext>
            </a:extLst>
          </p:cNvPr>
          <p:cNvSpPr txBox="1"/>
          <p:nvPr/>
        </p:nvSpPr>
        <p:spPr>
          <a:xfrm>
            <a:off x="10326287" y="6776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８</a:t>
            </a:r>
            <a:endParaRPr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A9EF38C2-DF26-C64B-AA29-900C3D49F283}"/>
              </a:ext>
            </a:extLst>
          </p:cNvPr>
          <p:cNvSpPr txBox="1"/>
          <p:nvPr/>
        </p:nvSpPr>
        <p:spPr>
          <a:xfrm>
            <a:off x="10290682" y="8233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９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xmlns="" id="{1EB529BD-4018-AF4B-9295-AC47F90F20B0}"/>
              </a:ext>
            </a:extLst>
          </p:cNvPr>
          <p:cNvSpPr txBox="1"/>
          <p:nvPr/>
        </p:nvSpPr>
        <p:spPr>
          <a:xfrm>
            <a:off x="10303598" y="12502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10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xmlns="" id="{4DBCD00C-E4B4-DE41-A81F-2C762CF27C36}"/>
              </a:ext>
            </a:extLst>
          </p:cNvPr>
          <p:cNvSpPr txBox="1"/>
          <p:nvPr/>
        </p:nvSpPr>
        <p:spPr>
          <a:xfrm>
            <a:off x="10325707" y="9038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11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4AE80D36-1060-3A41-A8CA-64EED2A04C68}"/>
              </a:ext>
            </a:extLst>
          </p:cNvPr>
          <p:cNvSpPr txBox="1"/>
          <p:nvPr/>
        </p:nvSpPr>
        <p:spPr>
          <a:xfrm>
            <a:off x="10353384" y="7485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12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xmlns="" id="{970A669B-BE6C-0249-BE4F-78A657E15B99}"/>
              </a:ext>
            </a:extLst>
          </p:cNvPr>
          <p:cNvSpPr txBox="1"/>
          <p:nvPr/>
        </p:nvSpPr>
        <p:spPr>
          <a:xfrm>
            <a:off x="10295456" y="10975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13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xmlns="" id="{310EB19D-AA3A-B24E-B098-82E31D8849E3}"/>
              </a:ext>
            </a:extLst>
          </p:cNvPr>
          <p:cNvSpPr txBox="1"/>
          <p:nvPr/>
        </p:nvSpPr>
        <p:spPr>
          <a:xfrm>
            <a:off x="10330442" y="7227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14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xmlns="" id="{9DE0C4F8-3E33-1043-94EE-C79CCBBFEFC7}"/>
              </a:ext>
            </a:extLst>
          </p:cNvPr>
          <p:cNvSpPr txBox="1"/>
          <p:nvPr/>
        </p:nvSpPr>
        <p:spPr>
          <a:xfrm>
            <a:off x="10335360" y="11039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15</a:t>
            </a:r>
          </a:p>
        </p:txBody>
      </p:sp>
      <p:pic>
        <p:nvPicPr>
          <p:cNvPr id="43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5D66E9AC-F38D-6E4B-9AA9-2607BE31FD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657350" y="429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repeatCount="7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10846 0.1300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0" y="65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7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09088 0.10579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52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7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10977 0.1201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59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7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1157 L -0.11406 0.1328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606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7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11706 0.1331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66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2" grpId="0" animBg="1"/>
      <p:bldP spid="55" grpId="0" animBg="1"/>
      <p:bldP spid="56" grpId="0" animBg="1"/>
      <p:bldP spid="47" grpId="0" animBg="1"/>
      <p:bldP spid="51" grpId="0" animBg="1"/>
      <p:bldP spid="52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xmlns="" id="{D724E5DC-94CB-2B41-8E35-EC17762899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648" y="2936386"/>
            <a:ext cx="1491225" cy="109606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xmlns="" id="{2CE04032-CC92-C74F-B1F2-1A29BFCC06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6626" y="2850840"/>
            <a:ext cx="2131786" cy="134717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6952" y="2117868"/>
            <a:ext cx="397437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/>
              <a:t>　　　　　　　　　　　　　</a:t>
            </a:r>
            <a:endParaRPr lang="en-US" altLang="ja-JP" sz="1200" dirty="0"/>
          </a:p>
          <a:p>
            <a:r>
              <a:rPr lang="ja-JP" altLang="en-US" sz="3200"/>
              <a:t>うごかして</a:t>
            </a:r>
            <a:r>
              <a:rPr lang="en-US" altLang="ja-JP" sz="3200" dirty="0"/>
              <a:t> </a:t>
            </a:r>
            <a:r>
              <a:rPr lang="ja-JP" altLang="en-US" sz="3200"/>
              <a:t>あらいます</a:t>
            </a:r>
            <a:r>
              <a:rPr lang="ja-JP" altLang="en-US" sz="3200" dirty="0"/>
              <a:t>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822" y="99978"/>
            <a:ext cx="3960500" cy="18466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/>
              <a:t>　</a:t>
            </a:r>
            <a:r>
              <a:rPr lang="en-US" altLang="ja-JP" dirty="0"/>
              <a:t> </a:t>
            </a:r>
            <a:r>
              <a:rPr lang="ja-JP" altLang="en-US"/>
              <a:t>　　　　　　　　　　　　　</a:t>
            </a:r>
            <a:r>
              <a:rPr lang="ja-JP" altLang="en-US" dirty="0"/>
              <a:t>あいだ</a:t>
            </a:r>
            <a:endParaRPr lang="en-US" altLang="ja-JP" dirty="0"/>
          </a:p>
          <a:p>
            <a:pPr algn="ctr"/>
            <a:r>
              <a:rPr lang="ja-JP" altLang="en-US" sz="4800"/>
              <a:t>ゆびの 間を</a:t>
            </a:r>
            <a:endParaRPr lang="en-US" altLang="ja-JP" sz="4800" dirty="0"/>
          </a:p>
          <a:p>
            <a:pPr algn="ctr"/>
            <a:r>
              <a:rPr lang="ja-JP" altLang="en-US" sz="4800"/>
              <a:t>あらう</a:t>
            </a:r>
            <a:endParaRPr kumimoji="1" lang="ja-JP" altLang="en-US" sz="48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64559" y="1247274"/>
            <a:ext cx="788250" cy="44339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73564" y="2920888"/>
            <a:ext cx="788250" cy="44339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xmlns="" id="{7A120CBE-2F23-E944-BFC5-DD94B57AD8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088" y="1709960"/>
            <a:ext cx="2048292" cy="228176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xmlns="" id="{3FA436A4-9216-2647-B133-9E6A8CE3B8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6143" y="1577401"/>
            <a:ext cx="2229564" cy="2392881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xmlns="" id="{1887B4C8-1EC5-374E-922C-40C08E22B6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463">
            <a:off x="4800163" y="1087023"/>
            <a:ext cx="2536020" cy="2399677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xmlns="" id="{D70EA2AD-0AD1-A948-A6BB-378FAED536C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0" t="5768" r="43846" b="50160"/>
          <a:stretch/>
        </p:blipFill>
        <p:spPr>
          <a:xfrm>
            <a:off x="5170979" y="285598"/>
            <a:ext cx="3050649" cy="302249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xmlns="" id="{E5C25E87-CC99-4D4B-A544-77AA08A7C12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3" t="17855" r="42148"/>
          <a:stretch/>
        </p:blipFill>
        <p:spPr>
          <a:xfrm rot="368908">
            <a:off x="3573141" y="993225"/>
            <a:ext cx="4683774" cy="563350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xmlns="" id="{616664DD-99D0-A241-B5D8-45258CFA307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34" t="9536" r="20239" b="9536"/>
          <a:stretch/>
        </p:blipFill>
        <p:spPr>
          <a:xfrm>
            <a:off x="5841088" y="700407"/>
            <a:ext cx="4694671" cy="555004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FE34C04A-7DB8-C741-9EC5-38E7BB5D66E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37671" r="18576" b="4891"/>
          <a:stretch/>
        </p:blipFill>
        <p:spPr>
          <a:xfrm>
            <a:off x="7671493" y="2625322"/>
            <a:ext cx="3050649" cy="3939257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xmlns="" id="{E58F6FEC-957A-0E4F-AB2B-2514A7CB258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t="42560" r="37456"/>
          <a:stretch/>
        </p:blipFill>
        <p:spPr>
          <a:xfrm rot="363818">
            <a:off x="3435864" y="2677191"/>
            <a:ext cx="5174039" cy="3939257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xmlns="" id="{F9277571-CF54-DB40-88C3-80274736D1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15028" y="2854458"/>
            <a:ext cx="788250" cy="44339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xmlns="" id="{C785E22E-0172-944D-BE0A-C82077CABB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66116" y="2854458"/>
            <a:ext cx="788250" cy="44339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460" y="2319960"/>
            <a:ext cx="1050246" cy="112372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3251" y="2433593"/>
            <a:ext cx="958549" cy="102560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7674" y="2696233"/>
            <a:ext cx="744015" cy="79606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441" y="1264673"/>
            <a:ext cx="950948" cy="1017476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76A7A2D9-7498-BC46-8CBC-4E12C6743863}"/>
              </a:ext>
            </a:extLst>
          </p:cNvPr>
          <p:cNvSpPr txBox="1"/>
          <p:nvPr/>
        </p:nvSpPr>
        <p:spPr>
          <a:xfrm>
            <a:off x="10360240" y="12509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０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59A89F8A-F32F-FA48-B235-B5606EB399EE}"/>
              </a:ext>
            </a:extLst>
          </p:cNvPr>
          <p:cNvSpPr txBox="1"/>
          <p:nvPr/>
        </p:nvSpPr>
        <p:spPr>
          <a:xfrm>
            <a:off x="10367668" y="11758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１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3B7F61C3-7238-DC4F-B19A-5A97C6C7892E}"/>
              </a:ext>
            </a:extLst>
          </p:cNvPr>
          <p:cNvSpPr txBox="1"/>
          <p:nvPr/>
        </p:nvSpPr>
        <p:spPr>
          <a:xfrm>
            <a:off x="10381112" y="9997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２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252AA7FB-684A-4E41-BA1F-4011DD9EB3CF}"/>
              </a:ext>
            </a:extLst>
          </p:cNvPr>
          <p:cNvSpPr txBox="1"/>
          <p:nvPr/>
        </p:nvSpPr>
        <p:spPr>
          <a:xfrm>
            <a:off x="10394556" y="11758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３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63CC8C38-79F0-6E4A-A6A8-290B29D94DE4}"/>
              </a:ext>
            </a:extLst>
          </p:cNvPr>
          <p:cNvSpPr txBox="1"/>
          <p:nvPr/>
        </p:nvSpPr>
        <p:spPr>
          <a:xfrm>
            <a:off x="10330041" y="82375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４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DB2AC5ED-3A9F-5D49-BF21-7697CB2A31D8}"/>
              </a:ext>
            </a:extLst>
          </p:cNvPr>
          <p:cNvSpPr txBox="1"/>
          <p:nvPr/>
        </p:nvSpPr>
        <p:spPr>
          <a:xfrm>
            <a:off x="10378595" y="7175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５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E349E0E4-C9A1-1242-AB52-A50D27091E44}"/>
              </a:ext>
            </a:extLst>
          </p:cNvPr>
          <p:cNvSpPr txBox="1"/>
          <p:nvPr/>
        </p:nvSpPr>
        <p:spPr>
          <a:xfrm>
            <a:off x="10333352" y="10785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６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5B6AE83A-20AD-5840-B217-90C57D57260E}"/>
              </a:ext>
            </a:extLst>
          </p:cNvPr>
          <p:cNvSpPr txBox="1"/>
          <p:nvPr/>
        </p:nvSpPr>
        <p:spPr>
          <a:xfrm>
            <a:off x="10333352" y="7175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７</a:t>
            </a:r>
            <a:endParaRPr kumimoji="1"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F4F4A96B-EFD1-134D-91AF-FE27E540D552}"/>
              </a:ext>
            </a:extLst>
          </p:cNvPr>
          <p:cNvSpPr txBox="1"/>
          <p:nvPr/>
        </p:nvSpPr>
        <p:spPr>
          <a:xfrm>
            <a:off x="10331205" y="86795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８</a:t>
            </a:r>
            <a:endParaRPr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xmlns="" id="{3DF3064B-85CD-0E4D-9439-524F00907D38}"/>
              </a:ext>
            </a:extLst>
          </p:cNvPr>
          <p:cNvSpPr txBox="1"/>
          <p:nvPr/>
        </p:nvSpPr>
        <p:spPr>
          <a:xfrm>
            <a:off x="10394556" y="7926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９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4824E870-5823-6C41-916B-951E12AAA7E8}"/>
              </a:ext>
            </a:extLst>
          </p:cNvPr>
          <p:cNvSpPr txBox="1"/>
          <p:nvPr/>
        </p:nvSpPr>
        <p:spPr>
          <a:xfrm>
            <a:off x="10347482" y="62065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10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xmlns="" id="{66AB3D38-40D9-9E46-A1A6-EDFBEE7A002E}"/>
              </a:ext>
            </a:extLst>
          </p:cNvPr>
          <p:cNvSpPr txBox="1"/>
          <p:nvPr/>
        </p:nvSpPr>
        <p:spPr>
          <a:xfrm>
            <a:off x="10378595" y="8566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11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xmlns="" id="{582ADEE2-5C40-DB42-9248-7B92E0DBF491}"/>
              </a:ext>
            </a:extLst>
          </p:cNvPr>
          <p:cNvSpPr txBox="1"/>
          <p:nvPr/>
        </p:nvSpPr>
        <p:spPr>
          <a:xfrm>
            <a:off x="10378595" y="11429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12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6519BDF6-2CBE-B74C-B45A-0922E72FBA96}"/>
              </a:ext>
            </a:extLst>
          </p:cNvPr>
          <p:cNvSpPr txBox="1"/>
          <p:nvPr/>
        </p:nvSpPr>
        <p:spPr>
          <a:xfrm>
            <a:off x="10346796" y="11138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13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xmlns="" id="{48C7AA9E-9376-3A4F-A25A-0834EA0D75A5}"/>
              </a:ext>
            </a:extLst>
          </p:cNvPr>
          <p:cNvSpPr txBox="1"/>
          <p:nvPr/>
        </p:nvSpPr>
        <p:spPr>
          <a:xfrm>
            <a:off x="10363443" y="75509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14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xmlns="" id="{CAD7AE86-A633-CD44-ACC0-0875CB3E7AB2}"/>
              </a:ext>
            </a:extLst>
          </p:cNvPr>
          <p:cNvSpPr txBox="1"/>
          <p:nvPr/>
        </p:nvSpPr>
        <p:spPr>
          <a:xfrm>
            <a:off x="10363443" y="9645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15</a:t>
            </a:r>
          </a:p>
        </p:txBody>
      </p:sp>
      <p:pic>
        <p:nvPicPr>
          <p:cNvPr id="53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70E7E01E-0516-FB47-A6C7-F9C05504B2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638300" y="5099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repeatCount="7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10729 -0.1391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-69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7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0901 -0.1104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5" y="-553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7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09167 -0.1453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726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7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1157 L -0.09375 -0.1319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-717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7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10313 -0.1305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65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27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45" grpId="0" animBg="1"/>
      <p:bldP spid="47" grpId="0" animBg="1"/>
      <p:bldP spid="51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6" y="972956"/>
            <a:ext cx="8323444" cy="624258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204" y="972956"/>
            <a:ext cx="8323444" cy="624258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70822" y="99978"/>
            <a:ext cx="805181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　　　　　　　　　　　　　　　　　　　　　　　　　　　　あいだ</a:t>
            </a:r>
            <a:endParaRPr lang="en-US" altLang="ja-JP" dirty="0"/>
          </a:p>
          <a:p>
            <a:pPr algn="ctr"/>
            <a:r>
              <a:rPr lang="ja-JP" altLang="en-US" sz="4800" dirty="0"/>
              <a:t>ゆびと　つめの 間を　あらう</a:t>
            </a:r>
            <a:endParaRPr kumimoji="1" lang="ja-JP" altLang="en-US" sz="4800" dirty="0"/>
          </a:p>
        </p:txBody>
      </p:sp>
      <p:pic>
        <p:nvPicPr>
          <p:cNvPr id="8" name="ピンポーン.mp3">
            <a:hlinkClick r:id="" action="ppaction://media"/>
            <a:extLst>
              <a:ext uri="{FF2B5EF4-FFF2-40B4-BE49-F238E27FC236}">
                <a16:creationId xmlns:a16="http://schemas.microsoft.com/office/drawing/2014/main" xmlns="" id="{66668A9E-3CD7-AB4F-A2E4-7989E7D7F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4875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822" y="99978"/>
            <a:ext cx="805181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　　　　　　　　　　　　　　　　　　　　　　　　　　　　あいだ</a:t>
            </a:r>
            <a:endParaRPr lang="en-US" altLang="ja-JP" dirty="0"/>
          </a:p>
          <a:p>
            <a:pPr algn="ctr"/>
            <a:r>
              <a:rPr lang="ja-JP" altLang="en-US" sz="4800" dirty="0"/>
              <a:t>ゆびと　つめの 間を　あらう</a:t>
            </a:r>
            <a:endParaRPr kumimoji="1" lang="ja-JP" altLang="en-US" sz="4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6144" y="1661879"/>
            <a:ext cx="6150965" cy="51961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105" y="1614879"/>
            <a:ext cx="604982" cy="34030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96" y="1587154"/>
            <a:ext cx="604982" cy="3403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56" y="1816454"/>
            <a:ext cx="604982" cy="34030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47" y="1788729"/>
            <a:ext cx="604982" cy="3403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49" y="3790951"/>
            <a:ext cx="604982" cy="34030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763226"/>
            <a:ext cx="604982" cy="34030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76" y="2321915"/>
            <a:ext cx="604982" cy="34030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67" y="2453050"/>
            <a:ext cx="604982" cy="34030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136" y="3854611"/>
            <a:ext cx="604982" cy="34030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627" y="4024762"/>
            <a:ext cx="604982" cy="34030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14391" y="4085273"/>
            <a:ext cx="4190264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　　　　　　　　　　　　　　　　　　　　　　　　　あいだ</a:t>
            </a:r>
            <a:endParaRPr lang="en-US" altLang="ja-JP" sz="1200" dirty="0"/>
          </a:p>
          <a:p>
            <a:r>
              <a:rPr lang="ja-JP" altLang="en-US" sz="3200" dirty="0"/>
              <a:t>ゆびと　つめの 間にも</a:t>
            </a:r>
            <a:endParaRPr lang="en-US" altLang="ja-JP" sz="3200" dirty="0"/>
          </a:p>
          <a:p>
            <a:endParaRPr lang="en-US" altLang="ja-JP" dirty="0"/>
          </a:p>
          <a:p>
            <a:r>
              <a:rPr lang="ja-JP" altLang="en-US" sz="3200" dirty="0"/>
              <a:t>よごれています。　</a:t>
            </a:r>
            <a:endParaRPr lang="en-US" altLang="ja-JP" sz="3200" dirty="0"/>
          </a:p>
          <a:p>
            <a:endParaRPr lang="en-US" altLang="ja-JP" sz="2000" dirty="0"/>
          </a:p>
          <a:p>
            <a:r>
              <a:rPr lang="ja-JP" altLang="en-US" sz="3200" dirty="0"/>
              <a:t>あらいましょう。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pic>
        <p:nvPicPr>
          <p:cNvPr id="18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AF6EAECA-F7EC-7A49-A510-AC19B6AAB2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7800" y="217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0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822" y="99978"/>
            <a:ext cx="805181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　　　　　　　　　　　　　　　　　　　　　　　　　　　　あいだ</a:t>
            </a:r>
            <a:endParaRPr lang="en-US" altLang="ja-JP" dirty="0"/>
          </a:p>
          <a:p>
            <a:pPr algn="ctr"/>
            <a:r>
              <a:rPr lang="ja-JP" altLang="en-US" sz="4800" dirty="0"/>
              <a:t>ゆびと　つめの 間を　あらう</a:t>
            </a:r>
            <a:endParaRPr kumimoji="1" lang="ja-JP" altLang="en-US" sz="4800" dirty="0"/>
          </a:p>
        </p:txBody>
      </p:sp>
      <p:pic>
        <p:nvPicPr>
          <p:cNvPr id="1027" name="Picture 3" descr="D:\手洗いのイラスト\爪洗い\つめの間を洗う下の手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690898">
            <a:off x="7433462" y="571832"/>
            <a:ext cx="3984201" cy="54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525" y="2459082"/>
            <a:ext cx="604982" cy="34030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76" y="2510007"/>
            <a:ext cx="604982" cy="34030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269" y="2799384"/>
            <a:ext cx="604982" cy="3403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60" y="3140356"/>
            <a:ext cx="604982" cy="34030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430" y="4909973"/>
            <a:ext cx="604982" cy="3403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8261959" y="2136999"/>
            <a:ext cx="920096" cy="98446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9150884" y="4304311"/>
            <a:ext cx="920096" cy="98446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8907584" y="2576665"/>
            <a:ext cx="920096" cy="984465"/>
          </a:xfrm>
          <a:prstGeom prst="rect">
            <a:avLst/>
          </a:prstGeom>
        </p:spPr>
      </p:pic>
      <p:pic>
        <p:nvPicPr>
          <p:cNvPr id="1026" name="Picture 2" descr="D:\手洗いのイラスト\爪洗い\つめの間を洗う上の手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869806">
            <a:off x="5068729" y="2827370"/>
            <a:ext cx="5108132" cy="37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66373" y="4039255"/>
            <a:ext cx="3735796" cy="2616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 ひだり</a:t>
            </a:r>
            <a:r>
              <a:rPr lang="ja-JP" altLang="en-US" sz="1600" dirty="0" err="1"/>
              <a:t>て</a:t>
            </a:r>
            <a:r>
              <a:rPr lang="ja-JP" altLang="en-US" sz="1600" dirty="0"/>
              <a:t>  　　　　　　　さき</a:t>
            </a:r>
            <a:endParaRPr lang="en-US" altLang="ja-JP" sz="1600" dirty="0"/>
          </a:p>
          <a:p>
            <a:r>
              <a:rPr lang="ja-JP" altLang="en-US" sz="3200" dirty="0"/>
              <a:t>左手 </a:t>
            </a:r>
            <a:r>
              <a:rPr lang="ja-JP" altLang="en-US" sz="3200" dirty="0" err="1"/>
              <a:t>ゆび</a:t>
            </a:r>
            <a:r>
              <a:rPr lang="ja-JP" altLang="en-US" sz="3200" dirty="0"/>
              <a:t>先を　</a:t>
            </a:r>
            <a:endParaRPr lang="en-US" altLang="ja-JP" sz="3200" dirty="0"/>
          </a:p>
          <a:p>
            <a:endParaRPr lang="en-US" altLang="ja-JP" sz="2000" dirty="0"/>
          </a:p>
          <a:p>
            <a:r>
              <a:rPr lang="ja-JP" altLang="en-US" sz="3200" dirty="0"/>
              <a:t>てのひらに　あてて</a:t>
            </a:r>
            <a:endParaRPr lang="en-US" altLang="ja-JP" sz="3200" dirty="0"/>
          </a:p>
          <a:p>
            <a:endParaRPr kumimoji="1" lang="en-US" altLang="ja-JP" sz="2000" dirty="0"/>
          </a:p>
          <a:p>
            <a:r>
              <a:rPr lang="ja-JP" altLang="en-US" sz="3200" dirty="0"/>
              <a:t>こすります。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10321D4D-5F3A-894F-A415-501C4C616E9F}"/>
              </a:ext>
            </a:extLst>
          </p:cNvPr>
          <p:cNvSpPr txBox="1"/>
          <p:nvPr/>
        </p:nvSpPr>
        <p:spPr>
          <a:xfrm>
            <a:off x="10360240" y="12509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０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EAE12733-1024-5545-804F-0FE254BBFCC0}"/>
              </a:ext>
            </a:extLst>
          </p:cNvPr>
          <p:cNvSpPr txBox="1"/>
          <p:nvPr/>
        </p:nvSpPr>
        <p:spPr>
          <a:xfrm>
            <a:off x="10360950" y="12322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１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70C9DACB-FC86-534F-93A3-669D9C71FC8B}"/>
              </a:ext>
            </a:extLst>
          </p:cNvPr>
          <p:cNvSpPr txBox="1"/>
          <p:nvPr/>
        </p:nvSpPr>
        <p:spPr>
          <a:xfrm>
            <a:off x="10360240" y="12322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２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90705F58-B514-9940-AD9C-75DB56579A88}"/>
              </a:ext>
            </a:extLst>
          </p:cNvPr>
          <p:cNvSpPr txBox="1"/>
          <p:nvPr/>
        </p:nvSpPr>
        <p:spPr>
          <a:xfrm>
            <a:off x="10360240" y="12135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３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895D7694-3710-5149-8A5F-8C6E1D5BE3ED}"/>
              </a:ext>
            </a:extLst>
          </p:cNvPr>
          <p:cNvSpPr txBox="1"/>
          <p:nvPr/>
        </p:nvSpPr>
        <p:spPr>
          <a:xfrm>
            <a:off x="10360240" y="129247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４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1F231F52-4B08-EB4B-9B12-833C0C803F59}"/>
              </a:ext>
            </a:extLst>
          </p:cNvPr>
          <p:cNvSpPr txBox="1"/>
          <p:nvPr/>
        </p:nvSpPr>
        <p:spPr>
          <a:xfrm>
            <a:off x="10344778" y="11533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５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BCD2B87C-D527-C14F-A827-43C94216875E}"/>
              </a:ext>
            </a:extLst>
          </p:cNvPr>
          <p:cNvSpPr txBox="1"/>
          <p:nvPr/>
        </p:nvSpPr>
        <p:spPr>
          <a:xfrm>
            <a:off x="10352509" y="123825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６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49CEDEB0-AECC-754D-96E4-A5CF9C6E0F52}"/>
              </a:ext>
            </a:extLst>
          </p:cNvPr>
          <p:cNvSpPr txBox="1"/>
          <p:nvPr/>
        </p:nvSpPr>
        <p:spPr>
          <a:xfrm>
            <a:off x="10344778" y="13459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７</a:t>
            </a:r>
            <a:endParaRPr kumimoji="1"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94EC7773-2CED-C648-AF6E-A2BB71F9CAC8}"/>
              </a:ext>
            </a:extLst>
          </p:cNvPr>
          <p:cNvSpPr txBox="1"/>
          <p:nvPr/>
        </p:nvSpPr>
        <p:spPr>
          <a:xfrm>
            <a:off x="10360240" y="10456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８</a:t>
            </a:r>
            <a:endParaRPr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1E296F97-FC0E-494A-ABB4-092FC7C7D675}"/>
              </a:ext>
            </a:extLst>
          </p:cNvPr>
          <p:cNvSpPr txBox="1"/>
          <p:nvPr/>
        </p:nvSpPr>
        <p:spPr>
          <a:xfrm>
            <a:off x="10328606" y="94639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９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D13FD40D-2396-A747-8972-18F26C3836D8}"/>
              </a:ext>
            </a:extLst>
          </p:cNvPr>
          <p:cNvSpPr txBox="1"/>
          <p:nvPr/>
        </p:nvSpPr>
        <p:spPr>
          <a:xfrm>
            <a:off x="10344778" y="10684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10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B52D5EBA-6C1B-6B48-B8DB-C45492C7A8A2}"/>
              </a:ext>
            </a:extLst>
          </p:cNvPr>
          <p:cNvSpPr txBox="1"/>
          <p:nvPr/>
        </p:nvSpPr>
        <p:spPr>
          <a:xfrm>
            <a:off x="10333988" y="11560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11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CA25D501-789C-BB4D-A186-7221C4465D8E}"/>
              </a:ext>
            </a:extLst>
          </p:cNvPr>
          <p:cNvSpPr txBox="1"/>
          <p:nvPr/>
        </p:nvSpPr>
        <p:spPr>
          <a:xfrm>
            <a:off x="10345847" y="12917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12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B2EFED3B-1770-7541-8405-EA9F3DF01116}"/>
              </a:ext>
            </a:extLst>
          </p:cNvPr>
          <p:cNvSpPr txBox="1"/>
          <p:nvPr/>
        </p:nvSpPr>
        <p:spPr>
          <a:xfrm>
            <a:off x="10360240" y="129097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13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4E92D18D-78D5-A148-9715-D6023D20043B}"/>
              </a:ext>
            </a:extLst>
          </p:cNvPr>
          <p:cNvSpPr txBox="1"/>
          <p:nvPr/>
        </p:nvSpPr>
        <p:spPr>
          <a:xfrm>
            <a:off x="10348381" y="135867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14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32B7C3A1-4232-2440-87C8-63B3F35FBB95}"/>
              </a:ext>
            </a:extLst>
          </p:cNvPr>
          <p:cNvSpPr txBox="1"/>
          <p:nvPr/>
        </p:nvSpPr>
        <p:spPr>
          <a:xfrm>
            <a:off x="10347671" y="12730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15</a:t>
            </a:r>
          </a:p>
        </p:txBody>
      </p:sp>
      <p:pic>
        <p:nvPicPr>
          <p:cNvPr id="31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1252DD8A-53CB-904F-9CE0-291BC474A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0447" y="23188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/>
    </mc:Choice>
    <mc:Fallback xmlns="">
      <p:transition spd="slow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path" presetSubtype="0" repeatCount="14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0.07852 -0.0791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-412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822" y="99978"/>
            <a:ext cx="805181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　　　　　　　　　　　　　　　　　　　　　　　　　　　　あいだ</a:t>
            </a:r>
            <a:endParaRPr lang="en-US" altLang="ja-JP" dirty="0"/>
          </a:p>
          <a:p>
            <a:pPr algn="ctr"/>
            <a:r>
              <a:rPr lang="ja-JP" altLang="en-US" sz="4800" dirty="0"/>
              <a:t>ゆびと　つめの 間を　あらう</a:t>
            </a:r>
            <a:endParaRPr kumimoji="1" lang="ja-JP" altLang="en-US" sz="4800" dirty="0"/>
          </a:p>
        </p:txBody>
      </p:sp>
      <p:pic>
        <p:nvPicPr>
          <p:cNvPr id="1027" name="Picture 3" descr="D:\手洗いのイラスト\爪洗い\つめの間を洗う下の手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09102" flipH="1">
            <a:off x="5825803" y="765651"/>
            <a:ext cx="3984201" cy="54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手洗いのイラスト\爪洗い\つめの間を洗う上の手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730194" flipH="1">
            <a:off x="7467156" y="2947292"/>
            <a:ext cx="5108132" cy="37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56" y="5097351"/>
            <a:ext cx="604982" cy="34030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07" y="3321343"/>
            <a:ext cx="604982" cy="34030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98" y="2905272"/>
            <a:ext cx="604982" cy="3403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38" y="2556518"/>
            <a:ext cx="604982" cy="34030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45" y="2556518"/>
            <a:ext cx="604982" cy="3403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8253255" y="2170029"/>
            <a:ext cx="920096" cy="98446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435582">
            <a:off x="7648272" y="2704343"/>
            <a:ext cx="920096" cy="98446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7357854" y="3661408"/>
            <a:ext cx="920096" cy="98446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7357854" y="4482914"/>
            <a:ext cx="920096" cy="98446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70822" y="4084975"/>
            <a:ext cx="3702584" cy="2616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</a:t>
            </a:r>
            <a:r>
              <a:rPr lang="ja-JP" altLang="en-US" sz="1600" dirty="0"/>
              <a:t>みぎて  　　　　　　　さき</a:t>
            </a:r>
            <a:endParaRPr lang="en-US" altLang="ja-JP" sz="1600" dirty="0"/>
          </a:p>
          <a:p>
            <a:r>
              <a:rPr lang="ja-JP" altLang="en-US" sz="3200" dirty="0"/>
              <a:t>右手 </a:t>
            </a:r>
            <a:r>
              <a:rPr lang="ja-JP" altLang="en-US" sz="3200" dirty="0" err="1"/>
              <a:t>ゆび</a:t>
            </a:r>
            <a:r>
              <a:rPr lang="ja-JP" altLang="en-US" sz="3200" dirty="0"/>
              <a:t>先を　</a:t>
            </a:r>
            <a:endParaRPr lang="en-US" altLang="ja-JP" sz="3200" dirty="0"/>
          </a:p>
          <a:p>
            <a:endParaRPr lang="en-US" altLang="ja-JP" sz="2000" dirty="0"/>
          </a:p>
          <a:p>
            <a:r>
              <a:rPr lang="ja-JP" altLang="en-US" sz="3200" dirty="0"/>
              <a:t>てのひらに　あてて</a:t>
            </a:r>
            <a:endParaRPr lang="en-US" altLang="ja-JP" sz="3200" dirty="0"/>
          </a:p>
          <a:p>
            <a:endParaRPr kumimoji="1" lang="en-US" altLang="ja-JP" sz="2000" dirty="0"/>
          </a:p>
          <a:p>
            <a:r>
              <a:rPr lang="ja-JP" altLang="en-US" sz="3200" dirty="0"/>
              <a:t>こすります。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F0613049-77EB-3745-AFD7-4BF62EF0A20A}"/>
              </a:ext>
            </a:extLst>
          </p:cNvPr>
          <p:cNvSpPr txBox="1"/>
          <p:nvPr/>
        </p:nvSpPr>
        <p:spPr>
          <a:xfrm>
            <a:off x="10360240" y="12509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０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9A00F99B-8DB2-9949-9F84-F6D1C0BE9C27}"/>
              </a:ext>
            </a:extLst>
          </p:cNvPr>
          <p:cNvSpPr txBox="1"/>
          <p:nvPr/>
        </p:nvSpPr>
        <p:spPr>
          <a:xfrm>
            <a:off x="10360240" y="124989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１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7D1C5043-67FC-BA4B-A896-AD378377ADF1}"/>
              </a:ext>
            </a:extLst>
          </p:cNvPr>
          <p:cNvSpPr txBox="1"/>
          <p:nvPr/>
        </p:nvSpPr>
        <p:spPr>
          <a:xfrm>
            <a:off x="10360240" y="9997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２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1ED39D73-9915-0B4F-96BC-964709ADCC6A}"/>
              </a:ext>
            </a:extLst>
          </p:cNvPr>
          <p:cNvSpPr txBox="1"/>
          <p:nvPr/>
        </p:nvSpPr>
        <p:spPr>
          <a:xfrm>
            <a:off x="10375080" y="11248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３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23FCFA68-9F29-184C-9934-F41D400B3904}"/>
              </a:ext>
            </a:extLst>
          </p:cNvPr>
          <p:cNvSpPr txBox="1"/>
          <p:nvPr/>
        </p:nvSpPr>
        <p:spPr>
          <a:xfrm>
            <a:off x="10375080" y="12498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４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4C6FF51D-C283-D445-9728-86820E6702DF}"/>
              </a:ext>
            </a:extLst>
          </p:cNvPr>
          <p:cNvSpPr txBox="1"/>
          <p:nvPr/>
        </p:nvSpPr>
        <p:spPr>
          <a:xfrm>
            <a:off x="10375080" y="12840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５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797F079C-52D6-664A-A44C-2F4270546800}"/>
              </a:ext>
            </a:extLst>
          </p:cNvPr>
          <p:cNvSpPr txBox="1"/>
          <p:nvPr/>
        </p:nvSpPr>
        <p:spPr>
          <a:xfrm>
            <a:off x="10367660" y="9403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６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872D8897-A698-7C48-B6CC-0FD192B776BF}"/>
              </a:ext>
            </a:extLst>
          </p:cNvPr>
          <p:cNvSpPr txBox="1"/>
          <p:nvPr/>
        </p:nvSpPr>
        <p:spPr>
          <a:xfrm>
            <a:off x="10365495" y="119049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７</a:t>
            </a:r>
            <a:endParaRPr kumimoji="1"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8E6119AF-357E-BF45-82CC-13E3D1533591}"/>
              </a:ext>
            </a:extLst>
          </p:cNvPr>
          <p:cNvSpPr txBox="1"/>
          <p:nvPr/>
        </p:nvSpPr>
        <p:spPr>
          <a:xfrm>
            <a:off x="10360240" y="8559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８</a:t>
            </a:r>
            <a:endParaRPr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8C0A3D29-DB7F-074F-A623-16DE2A99E1FE}"/>
              </a:ext>
            </a:extLst>
          </p:cNvPr>
          <p:cNvSpPr txBox="1"/>
          <p:nvPr/>
        </p:nvSpPr>
        <p:spPr>
          <a:xfrm>
            <a:off x="10343597" y="8153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９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D9D7DAC4-7CA1-1149-8835-5803DD8BF089}"/>
              </a:ext>
            </a:extLst>
          </p:cNvPr>
          <p:cNvSpPr txBox="1"/>
          <p:nvPr/>
        </p:nvSpPr>
        <p:spPr>
          <a:xfrm>
            <a:off x="10360240" y="9341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10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35055179-5B12-DB48-9046-42B049D23F77}"/>
              </a:ext>
            </a:extLst>
          </p:cNvPr>
          <p:cNvSpPr txBox="1"/>
          <p:nvPr/>
        </p:nvSpPr>
        <p:spPr>
          <a:xfrm>
            <a:off x="10380335" y="8497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11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D6F0E834-CFDD-2849-85EB-E97F7724D9ED}"/>
              </a:ext>
            </a:extLst>
          </p:cNvPr>
          <p:cNvSpPr txBox="1"/>
          <p:nvPr/>
        </p:nvSpPr>
        <p:spPr>
          <a:xfrm>
            <a:off x="10345400" y="12812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12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17590275-ACE0-474F-A1E9-F4637643B29C}"/>
              </a:ext>
            </a:extLst>
          </p:cNvPr>
          <p:cNvSpPr txBox="1"/>
          <p:nvPr/>
        </p:nvSpPr>
        <p:spPr>
          <a:xfrm>
            <a:off x="10364097" y="8153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13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E705A52B-B4C2-D941-8C4D-F4D645BC545F}"/>
              </a:ext>
            </a:extLst>
          </p:cNvPr>
          <p:cNvSpPr txBox="1"/>
          <p:nvPr/>
        </p:nvSpPr>
        <p:spPr>
          <a:xfrm>
            <a:off x="10364796" y="105917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14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B414432B-74C4-1747-9034-FD173CE98D37}"/>
              </a:ext>
            </a:extLst>
          </p:cNvPr>
          <p:cNvSpPr txBox="1"/>
          <p:nvPr/>
        </p:nvSpPr>
        <p:spPr>
          <a:xfrm>
            <a:off x="10364796" y="9466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15</a:t>
            </a:r>
          </a:p>
        </p:txBody>
      </p:sp>
      <p:pic>
        <p:nvPicPr>
          <p:cNvPr id="32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2F8E28AE-8EB0-3746-99BA-B02B427EB2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7800" y="217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/>
    </mc:Choice>
    <mc:Fallback xmlns="">
      <p:transition spd="slow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repeatCount="14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17 4.07407E-6 L 0.03568 -0.12639 " pathEditMode="relative" ptsTypes="AA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70822" y="99978"/>
            <a:ext cx="505234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　　 　</a:t>
            </a:r>
            <a:r>
              <a:rPr lang="ja-JP" altLang="en-US" dirty="0" err="1"/>
              <a:t>て</a:t>
            </a:r>
            <a:endParaRPr lang="en-US" altLang="ja-JP" dirty="0"/>
          </a:p>
          <a:p>
            <a:pPr algn="ctr"/>
            <a:r>
              <a:rPr lang="ja-JP" altLang="en-US" sz="4800" dirty="0"/>
              <a:t>手くびを　あらう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3" y="1841266"/>
            <a:ext cx="6153269" cy="461495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02" y="1730430"/>
            <a:ext cx="6153269" cy="4614952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2438401" y="4461165"/>
            <a:ext cx="2344006" cy="15378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663957" y="4322620"/>
            <a:ext cx="2344006" cy="15378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ピンポーン.mp3">
            <a:hlinkClick r:id="" action="ppaction://media"/>
            <a:extLst>
              <a:ext uri="{FF2B5EF4-FFF2-40B4-BE49-F238E27FC236}">
                <a16:creationId xmlns:a16="http://schemas.microsoft.com/office/drawing/2014/main" xmlns="" id="{66BFA100-EC59-3949-9DE5-13C0892F69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5275" y="4657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9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70822" y="99978"/>
            <a:ext cx="505234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　　 　</a:t>
            </a:r>
            <a:r>
              <a:rPr lang="ja-JP" altLang="en-US" dirty="0" err="1"/>
              <a:t>て</a:t>
            </a:r>
            <a:endParaRPr lang="en-US" altLang="ja-JP" dirty="0"/>
          </a:p>
          <a:p>
            <a:pPr algn="ctr"/>
            <a:r>
              <a:rPr lang="ja-JP" altLang="en-US" sz="4800" dirty="0"/>
              <a:t>手くびを　あらう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29816"/>
          <a:stretch/>
        </p:blipFill>
        <p:spPr>
          <a:xfrm>
            <a:off x="4189966" y="1640299"/>
            <a:ext cx="3295860" cy="461495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r="17217"/>
          <a:stretch/>
        </p:blipFill>
        <p:spPr>
          <a:xfrm>
            <a:off x="8169310" y="1740478"/>
            <a:ext cx="3185328" cy="4614952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4910099" y="4260198"/>
            <a:ext cx="2344006" cy="11156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354992" y="4260198"/>
            <a:ext cx="2344006" cy="11156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7704" y="3305674"/>
            <a:ext cx="363057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 </a:t>
            </a:r>
            <a:r>
              <a:rPr lang="ja-JP" altLang="en-US" sz="1600" dirty="0"/>
              <a:t> </a:t>
            </a:r>
            <a:r>
              <a:rPr lang="ja-JP" altLang="en-US" sz="1600" dirty="0" err="1"/>
              <a:t>て</a:t>
            </a:r>
            <a:endParaRPr lang="en-US" altLang="ja-JP" sz="1600" dirty="0"/>
          </a:p>
          <a:p>
            <a:r>
              <a:rPr lang="ja-JP" altLang="en-US" sz="3200" dirty="0"/>
              <a:t>手くびにも</a:t>
            </a:r>
            <a:endParaRPr lang="en-US" altLang="ja-JP" sz="3200" dirty="0"/>
          </a:p>
          <a:p>
            <a:endParaRPr kumimoji="1" lang="en-US" altLang="ja-JP" sz="2000" dirty="0"/>
          </a:p>
          <a:p>
            <a:r>
              <a:rPr lang="ja-JP" altLang="en-US" sz="3200" dirty="0"/>
              <a:t>ウィルスや　</a:t>
            </a:r>
            <a:r>
              <a:rPr lang="ja-JP" altLang="en-US" sz="3200" dirty="0" err="1"/>
              <a:t>きん</a:t>
            </a:r>
            <a:r>
              <a:rPr lang="ja-JP" altLang="en-US" sz="3200" dirty="0"/>
              <a:t>が</a:t>
            </a:r>
            <a:endParaRPr lang="en-US" altLang="ja-JP" sz="3200" dirty="0"/>
          </a:p>
          <a:p>
            <a:endParaRPr kumimoji="1" lang="en-US" altLang="ja-JP" sz="2000" dirty="0"/>
          </a:p>
          <a:p>
            <a:r>
              <a:rPr lang="ja-JP" altLang="en-US" sz="3200" dirty="0"/>
              <a:t>つくので</a:t>
            </a:r>
            <a:endParaRPr lang="en-US" altLang="ja-JP" sz="3200" dirty="0"/>
          </a:p>
          <a:p>
            <a:endParaRPr kumimoji="1" lang="en-US" altLang="ja-JP" sz="2000" dirty="0"/>
          </a:p>
          <a:p>
            <a:r>
              <a:rPr lang="ja-JP" altLang="en-US" sz="3200" dirty="0"/>
              <a:t>あらいましょう。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53" y="4514847"/>
            <a:ext cx="506121" cy="28469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59" y="4722736"/>
            <a:ext cx="506121" cy="28469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35" y="4806100"/>
            <a:ext cx="506121" cy="28469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358" y="4459814"/>
            <a:ext cx="506121" cy="28469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474" y="4712682"/>
            <a:ext cx="506121" cy="28469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62" y="5007429"/>
            <a:ext cx="506121" cy="28469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40" y="4332668"/>
            <a:ext cx="506121" cy="28469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33" y="4459814"/>
            <a:ext cx="506121" cy="28469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40" y="4885189"/>
            <a:ext cx="506121" cy="28469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36" y="4580389"/>
            <a:ext cx="506121" cy="284693"/>
          </a:xfrm>
          <a:prstGeom prst="rect">
            <a:avLst/>
          </a:prstGeom>
        </p:spPr>
      </p:pic>
      <p:pic>
        <p:nvPicPr>
          <p:cNvPr id="21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61783BDA-41FC-0841-A15C-1EC0C0EF30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1418591" y="2236453"/>
            <a:ext cx="564398" cy="5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7241" y="3244492"/>
            <a:ext cx="1611795" cy="174773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70822" y="99978"/>
            <a:ext cx="505234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  みぎ     </a:t>
            </a:r>
            <a:r>
              <a:rPr lang="ja-JP" altLang="en-US" dirty="0" err="1"/>
              <a:t>て</a:t>
            </a:r>
            <a:endParaRPr lang="en-US" altLang="ja-JP" dirty="0"/>
          </a:p>
          <a:p>
            <a:pPr algn="ctr"/>
            <a:r>
              <a:rPr lang="ja-JP" altLang="en-US" sz="4800" dirty="0"/>
              <a:t>右手くびを　あらう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896" y="4985172"/>
            <a:ext cx="5115748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 </a:t>
            </a:r>
            <a:r>
              <a:rPr lang="ja-JP" altLang="en-US" sz="1600" dirty="0"/>
              <a:t>ひだり</a:t>
            </a:r>
            <a:r>
              <a:rPr lang="ja-JP" altLang="en-US" sz="1600" dirty="0" err="1"/>
              <a:t>て</a:t>
            </a:r>
            <a:r>
              <a:rPr lang="ja-JP" altLang="en-US" sz="1600" dirty="0"/>
              <a:t>  　　　　　　</a:t>
            </a:r>
            <a:r>
              <a:rPr lang="ja-JP" altLang="en-US" sz="1600" dirty="0" err="1"/>
              <a:t>て</a:t>
            </a:r>
            <a:endParaRPr lang="en-US" altLang="ja-JP" sz="1600" dirty="0"/>
          </a:p>
          <a:p>
            <a:r>
              <a:rPr lang="ja-JP" altLang="en-US" sz="3200" dirty="0"/>
              <a:t>左手 で　手くびを　もって　</a:t>
            </a:r>
            <a:endParaRPr lang="en-US" altLang="ja-JP" sz="3200" dirty="0"/>
          </a:p>
          <a:p>
            <a:endParaRPr lang="en-US" altLang="ja-JP" sz="2000" dirty="0"/>
          </a:p>
          <a:p>
            <a:r>
              <a:rPr lang="ja-JP" altLang="en-US" sz="3200" dirty="0"/>
              <a:t>こすります。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4" r="33735"/>
          <a:stretch/>
        </p:blipFill>
        <p:spPr>
          <a:xfrm flipH="1">
            <a:off x="7669692" y="-39168"/>
            <a:ext cx="4208145" cy="68971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9" y="4417936"/>
            <a:ext cx="506121" cy="28469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120" y="4560282"/>
            <a:ext cx="506121" cy="2846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590" y="4351789"/>
            <a:ext cx="506121" cy="2846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39" y="4550238"/>
            <a:ext cx="506121" cy="28469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80" y="4258013"/>
            <a:ext cx="506121" cy="28469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8507241" y="3925702"/>
            <a:ext cx="920096" cy="98446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9162236" y="3888246"/>
            <a:ext cx="1256189" cy="134407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587" y="3115292"/>
            <a:ext cx="3631395" cy="2560430"/>
          </a:xfrm>
          <a:prstGeom prst="rect">
            <a:avLst/>
          </a:prstGeom>
        </p:spPr>
      </p:pic>
      <p:pic>
        <p:nvPicPr>
          <p:cNvPr id="14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4E3A7D61-33D8-104F-B3A7-82CEE05DC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47800" y="4460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4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4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4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11885" r="18395" b="7623"/>
          <a:stretch/>
        </p:blipFill>
        <p:spPr>
          <a:xfrm>
            <a:off x="5994758" y="315311"/>
            <a:ext cx="5472545" cy="620221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0" y="581891"/>
            <a:ext cx="4137895" cy="232756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42108" y="3063392"/>
            <a:ext cx="26185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ウィルス　・　きん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958" y="4883499"/>
            <a:ext cx="5253007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ウィルスや　</a:t>
            </a:r>
            <a:r>
              <a:rPr kumimoji="1" lang="ja-JP" altLang="en-US" sz="3200" dirty="0" err="1"/>
              <a:t>きん</a:t>
            </a:r>
            <a:r>
              <a:rPr lang="ja-JP" altLang="en-US" sz="3200" dirty="0" err="1"/>
              <a:t>は</a:t>
            </a:r>
            <a:endParaRPr lang="en-US" altLang="ja-JP" sz="3200" dirty="0"/>
          </a:p>
          <a:p>
            <a:endParaRPr lang="en-US" altLang="ja-JP" sz="1200" dirty="0"/>
          </a:p>
          <a:p>
            <a:r>
              <a:rPr lang="ja-JP" altLang="en-US" dirty="0"/>
              <a:t>  くうき ちゅう</a:t>
            </a:r>
            <a:endParaRPr lang="en-US" altLang="ja-JP" dirty="0"/>
          </a:p>
          <a:p>
            <a:r>
              <a:rPr lang="ja-JP" altLang="en-US" sz="3200" dirty="0"/>
              <a:t>空気中に　</a:t>
            </a:r>
            <a:r>
              <a:rPr kumimoji="1" lang="ja-JP" altLang="en-US" sz="3200" dirty="0"/>
              <a:t>たくさん　あります。</a:t>
            </a:r>
          </a:p>
        </p:txBody>
      </p:sp>
      <p:pic>
        <p:nvPicPr>
          <p:cNvPr id="7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27C282C2-CB03-1045-9282-57F746A444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508" y="3971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4483" y="3300227"/>
            <a:ext cx="1611795" cy="174773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70822" y="99978"/>
            <a:ext cx="505234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  みぎ     </a:t>
            </a:r>
            <a:r>
              <a:rPr lang="ja-JP" altLang="en-US" dirty="0" err="1"/>
              <a:t>て</a:t>
            </a:r>
            <a:endParaRPr lang="en-US" altLang="ja-JP" dirty="0"/>
          </a:p>
          <a:p>
            <a:pPr algn="ctr"/>
            <a:r>
              <a:rPr lang="ja-JP" altLang="en-US" sz="4800" dirty="0"/>
              <a:t>右手くびを　あらう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0822" y="4926371"/>
            <a:ext cx="5115748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 </a:t>
            </a:r>
            <a:r>
              <a:rPr lang="ja-JP" altLang="en-US" sz="1600" dirty="0"/>
              <a:t>ひだり</a:t>
            </a:r>
            <a:r>
              <a:rPr lang="ja-JP" altLang="en-US" sz="1600" dirty="0" err="1"/>
              <a:t>て</a:t>
            </a:r>
            <a:r>
              <a:rPr lang="ja-JP" altLang="en-US" sz="1600" dirty="0"/>
              <a:t>  　　　　　　</a:t>
            </a:r>
            <a:r>
              <a:rPr lang="ja-JP" altLang="en-US" sz="1600" dirty="0" err="1"/>
              <a:t>て</a:t>
            </a:r>
            <a:endParaRPr lang="en-US" altLang="ja-JP" sz="1600" dirty="0"/>
          </a:p>
          <a:p>
            <a:r>
              <a:rPr lang="ja-JP" altLang="en-US" sz="3200" dirty="0"/>
              <a:t>左手 で　手くびを　もって　</a:t>
            </a:r>
            <a:endParaRPr lang="en-US" altLang="ja-JP" sz="3200" dirty="0"/>
          </a:p>
          <a:p>
            <a:endParaRPr lang="en-US" altLang="ja-JP" sz="2000" dirty="0"/>
          </a:p>
          <a:p>
            <a:r>
              <a:rPr lang="ja-JP" altLang="en-US" sz="3200" dirty="0"/>
              <a:t>こすります。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4" r="33735"/>
          <a:stretch/>
        </p:blipFill>
        <p:spPr>
          <a:xfrm flipH="1">
            <a:off x="7669692" y="-25721"/>
            <a:ext cx="4208145" cy="68971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9" y="4417936"/>
            <a:ext cx="506121" cy="28469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120" y="4560282"/>
            <a:ext cx="506121" cy="2846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590" y="4351789"/>
            <a:ext cx="506121" cy="2846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39" y="4550238"/>
            <a:ext cx="506121" cy="28469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80" y="4258013"/>
            <a:ext cx="506121" cy="28469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8507241" y="3925702"/>
            <a:ext cx="920096" cy="98446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9162236" y="3888246"/>
            <a:ext cx="1256189" cy="134407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8462185" y="4415270"/>
            <a:ext cx="1256189" cy="134407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9352509" y="4389949"/>
            <a:ext cx="1256189" cy="134407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587" y="3115292"/>
            <a:ext cx="3631395" cy="256043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358EE2B8-36FA-9C43-907E-080F1AE29130}"/>
              </a:ext>
            </a:extLst>
          </p:cNvPr>
          <p:cNvSpPr txBox="1"/>
          <p:nvPr/>
        </p:nvSpPr>
        <p:spPr>
          <a:xfrm>
            <a:off x="10360240" y="12509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０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061F954A-A380-2542-8E89-2ADF80E80ED5}"/>
              </a:ext>
            </a:extLst>
          </p:cNvPr>
          <p:cNvSpPr txBox="1"/>
          <p:nvPr/>
        </p:nvSpPr>
        <p:spPr>
          <a:xfrm>
            <a:off x="10344778" y="7103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１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9BA1F892-0243-5742-B1B8-3CEADFA67CA8}"/>
              </a:ext>
            </a:extLst>
          </p:cNvPr>
          <p:cNvSpPr txBox="1"/>
          <p:nvPr/>
        </p:nvSpPr>
        <p:spPr>
          <a:xfrm>
            <a:off x="10352509" y="99777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２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C57AD304-C1A3-6246-A18E-FF1D73448EDC}"/>
              </a:ext>
            </a:extLst>
          </p:cNvPr>
          <p:cNvSpPr txBox="1"/>
          <p:nvPr/>
        </p:nvSpPr>
        <p:spPr>
          <a:xfrm>
            <a:off x="10360240" y="8850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３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A407F95C-03D3-984E-A1A5-E7F7626494A8}"/>
              </a:ext>
            </a:extLst>
          </p:cNvPr>
          <p:cNvSpPr txBox="1"/>
          <p:nvPr/>
        </p:nvSpPr>
        <p:spPr>
          <a:xfrm>
            <a:off x="10341753" y="8428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４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AF918F51-857A-DA44-A27B-33BFC5BB8C8A}"/>
              </a:ext>
            </a:extLst>
          </p:cNvPr>
          <p:cNvSpPr txBox="1"/>
          <p:nvPr/>
        </p:nvSpPr>
        <p:spPr>
          <a:xfrm>
            <a:off x="10375702" y="9977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５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502B4F1E-705E-4943-AC18-8E2248A32536}"/>
              </a:ext>
            </a:extLst>
          </p:cNvPr>
          <p:cNvSpPr txBox="1"/>
          <p:nvPr/>
        </p:nvSpPr>
        <p:spPr>
          <a:xfrm>
            <a:off x="10349484" y="9272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６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B7B278A8-36E4-2540-B0A5-9CF57E446A36}"/>
              </a:ext>
            </a:extLst>
          </p:cNvPr>
          <p:cNvSpPr txBox="1"/>
          <p:nvPr/>
        </p:nvSpPr>
        <p:spPr>
          <a:xfrm>
            <a:off x="10375702" y="7103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７</a:t>
            </a:r>
            <a:endParaRPr kumimoji="1"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5FE7B8B7-DF54-4E4C-8D17-9C4475CCB57E}"/>
              </a:ext>
            </a:extLst>
          </p:cNvPr>
          <p:cNvSpPr txBox="1"/>
          <p:nvPr/>
        </p:nvSpPr>
        <p:spPr>
          <a:xfrm>
            <a:off x="10348644" y="8850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８</a:t>
            </a:r>
            <a:endParaRPr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4084C9BE-0224-4442-B3B4-E828E5D301B8}"/>
              </a:ext>
            </a:extLst>
          </p:cNvPr>
          <p:cNvSpPr txBox="1"/>
          <p:nvPr/>
        </p:nvSpPr>
        <p:spPr>
          <a:xfrm>
            <a:off x="10346459" y="111049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９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F0C64584-EF72-5F46-8DE9-269019B5437A}"/>
              </a:ext>
            </a:extLst>
          </p:cNvPr>
          <p:cNvSpPr txBox="1"/>
          <p:nvPr/>
        </p:nvSpPr>
        <p:spPr>
          <a:xfrm>
            <a:off x="10332678" y="106775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10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4FCBD7A6-0CE3-8841-9AF0-0A5DC311E8B1}"/>
              </a:ext>
            </a:extLst>
          </p:cNvPr>
          <p:cNvSpPr txBox="1"/>
          <p:nvPr/>
        </p:nvSpPr>
        <p:spPr>
          <a:xfrm>
            <a:off x="10332678" y="6844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11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6C98042D-F42D-974C-8FB4-B8B9D14AD0FA}"/>
              </a:ext>
            </a:extLst>
          </p:cNvPr>
          <p:cNvSpPr txBox="1"/>
          <p:nvPr/>
        </p:nvSpPr>
        <p:spPr>
          <a:xfrm>
            <a:off x="10394086" y="11054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12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70071792-A4D6-6340-9F23-83E699446410}"/>
              </a:ext>
            </a:extLst>
          </p:cNvPr>
          <p:cNvSpPr txBox="1"/>
          <p:nvPr/>
        </p:nvSpPr>
        <p:spPr>
          <a:xfrm>
            <a:off x="10394086" y="9924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13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E9AFEDA4-7790-6D4B-882E-B8325606988A}"/>
              </a:ext>
            </a:extLst>
          </p:cNvPr>
          <p:cNvSpPr txBox="1"/>
          <p:nvPr/>
        </p:nvSpPr>
        <p:spPr>
          <a:xfrm>
            <a:off x="10364102" y="9064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14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C8161236-B263-9146-A31E-B4E3A0E8B6E6}"/>
              </a:ext>
            </a:extLst>
          </p:cNvPr>
          <p:cNvSpPr txBox="1"/>
          <p:nvPr/>
        </p:nvSpPr>
        <p:spPr>
          <a:xfrm>
            <a:off x="10318212" y="9552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15</a:t>
            </a:r>
          </a:p>
        </p:txBody>
      </p:sp>
      <p:pic>
        <p:nvPicPr>
          <p:cNvPr id="32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AD421D4C-FDB5-1242-84C6-830963B6C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76375" y="41447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15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00065 0.2009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00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15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0026 0.19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98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404341" y="3743113"/>
            <a:ext cx="1611795" cy="174773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4" r="33735"/>
          <a:stretch/>
        </p:blipFill>
        <p:spPr>
          <a:xfrm>
            <a:off x="5595862" y="-32029"/>
            <a:ext cx="4208145" cy="68971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13" y="4158343"/>
            <a:ext cx="506121" cy="28302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74" y="4300689"/>
            <a:ext cx="506121" cy="28302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44" y="4092196"/>
            <a:ext cx="506121" cy="28302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93" y="4290645"/>
            <a:ext cx="506121" cy="28302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534" y="3998420"/>
            <a:ext cx="506121" cy="28302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7273079" y="3807624"/>
            <a:ext cx="920096" cy="98446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7914675" y="3627821"/>
            <a:ext cx="1256189" cy="134407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85488" y="3380898"/>
            <a:ext cx="3631395" cy="256043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3406" y="128466"/>
            <a:ext cx="505234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  ひだり  </a:t>
            </a:r>
            <a:r>
              <a:rPr lang="ja-JP" altLang="en-US" dirty="0" err="1"/>
              <a:t>て</a:t>
            </a:r>
            <a:endParaRPr lang="en-US" altLang="ja-JP" dirty="0"/>
          </a:p>
          <a:p>
            <a:pPr algn="ctr"/>
            <a:r>
              <a:rPr lang="ja-JP" altLang="en-US" sz="4800" dirty="0"/>
              <a:t>左手くびを　あらう</a:t>
            </a:r>
            <a:endParaRPr kumimoji="1" lang="ja-JP" altLang="en-US" sz="4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2793" y="4952465"/>
            <a:ext cx="5115748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 </a:t>
            </a:r>
            <a:r>
              <a:rPr lang="ja-JP" altLang="en-US" sz="1600" dirty="0"/>
              <a:t>みぎ  て  　　　　　　</a:t>
            </a:r>
            <a:r>
              <a:rPr lang="ja-JP" altLang="en-US" sz="1600" dirty="0" err="1"/>
              <a:t>て</a:t>
            </a:r>
            <a:endParaRPr lang="en-US" altLang="ja-JP" sz="1600" dirty="0"/>
          </a:p>
          <a:p>
            <a:r>
              <a:rPr lang="ja-JP" altLang="en-US" sz="3200" dirty="0"/>
              <a:t>右手 で　手くびを　もって　</a:t>
            </a:r>
            <a:endParaRPr lang="en-US" altLang="ja-JP" sz="3200" dirty="0"/>
          </a:p>
          <a:p>
            <a:endParaRPr lang="en-US" altLang="ja-JP" sz="2000" dirty="0"/>
          </a:p>
          <a:p>
            <a:r>
              <a:rPr lang="ja-JP" altLang="en-US" sz="3200" dirty="0"/>
              <a:t>こすります。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pic>
        <p:nvPicPr>
          <p:cNvPr id="16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53EC2EEB-753F-9348-BFAD-FC51B48899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0380" y="2331425"/>
            <a:ext cx="1049473" cy="104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4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4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4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449956" y="3744925"/>
            <a:ext cx="1611795" cy="174773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4" r="33735"/>
          <a:stretch/>
        </p:blipFill>
        <p:spPr>
          <a:xfrm>
            <a:off x="5626566" y="-20096"/>
            <a:ext cx="4208145" cy="68971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9" y="4417936"/>
            <a:ext cx="506121" cy="28469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7303920" y="3936166"/>
            <a:ext cx="907303" cy="98446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7799652" y="3728324"/>
            <a:ext cx="1256189" cy="134407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8060532" y="4670284"/>
            <a:ext cx="1256189" cy="134407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152695">
            <a:off x="7072334" y="4619317"/>
            <a:ext cx="1256189" cy="134407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324822" y="3378248"/>
            <a:ext cx="3631395" cy="256043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4142" y="130458"/>
            <a:ext cx="505234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  ひだり  </a:t>
            </a:r>
            <a:r>
              <a:rPr lang="ja-JP" altLang="en-US" dirty="0" err="1"/>
              <a:t>て</a:t>
            </a:r>
            <a:endParaRPr lang="en-US" altLang="ja-JP" dirty="0"/>
          </a:p>
          <a:p>
            <a:pPr algn="ctr"/>
            <a:r>
              <a:rPr lang="ja-JP" altLang="en-US" sz="4800" dirty="0"/>
              <a:t>左手くびを　あらう</a:t>
            </a:r>
            <a:endParaRPr kumimoji="1" lang="ja-JP" altLang="en-US" sz="4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816" y="4942140"/>
            <a:ext cx="5115748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 </a:t>
            </a:r>
            <a:r>
              <a:rPr lang="ja-JP" altLang="en-US" sz="1600" dirty="0"/>
              <a:t>みぎ  て  　　　　　　</a:t>
            </a:r>
            <a:r>
              <a:rPr lang="ja-JP" altLang="en-US" sz="1600" dirty="0" err="1"/>
              <a:t>て</a:t>
            </a:r>
            <a:endParaRPr lang="en-US" altLang="ja-JP" sz="1600" dirty="0"/>
          </a:p>
          <a:p>
            <a:r>
              <a:rPr lang="ja-JP" altLang="en-US" sz="3200" dirty="0"/>
              <a:t>右手 で　手くびを　もって　</a:t>
            </a:r>
            <a:endParaRPr lang="en-US" altLang="ja-JP" sz="3200" dirty="0"/>
          </a:p>
          <a:p>
            <a:endParaRPr lang="en-US" altLang="ja-JP" sz="2000" dirty="0"/>
          </a:p>
          <a:p>
            <a:r>
              <a:rPr lang="ja-JP" altLang="en-US" sz="3200" dirty="0"/>
              <a:t>こすります。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915CA815-D296-B247-A138-4D128ED56B80}"/>
              </a:ext>
            </a:extLst>
          </p:cNvPr>
          <p:cNvSpPr txBox="1"/>
          <p:nvPr/>
        </p:nvSpPr>
        <p:spPr>
          <a:xfrm>
            <a:off x="10360240" y="12509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０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18BFC91A-AC67-DB42-A202-9F2BAB5A9370}"/>
              </a:ext>
            </a:extLst>
          </p:cNvPr>
          <p:cNvSpPr txBox="1"/>
          <p:nvPr/>
        </p:nvSpPr>
        <p:spPr>
          <a:xfrm>
            <a:off x="10360240" y="125097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１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941910CB-B9D1-1840-AE06-33054E56493A}"/>
              </a:ext>
            </a:extLst>
          </p:cNvPr>
          <p:cNvSpPr txBox="1"/>
          <p:nvPr/>
        </p:nvSpPr>
        <p:spPr>
          <a:xfrm>
            <a:off x="10360240" y="12509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２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3B1518B2-02FD-0341-A024-3D3246D87A18}"/>
              </a:ext>
            </a:extLst>
          </p:cNvPr>
          <p:cNvSpPr txBox="1"/>
          <p:nvPr/>
        </p:nvSpPr>
        <p:spPr>
          <a:xfrm>
            <a:off x="10360240" y="12135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３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711EAEB8-E5A3-E447-A4C8-9C887364D859}"/>
              </a:ext>
            </a:extLst>
          </p:cNvPr>
          <p:cNvSpPr txBox="1"/>
          <p:nvPr/>
        </p:nvSpPr>
        <p:spPr>
          <a:xfrm>
            <a:off x="10360240" y="125095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４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054BFB1D-9781-6943-9BAF-AB1E160F9B8C}"/>
              </a:ext>
            </a:extLst>
          </p:cNvPr>
          <p:cNvSpPr txBox="1"/>
          <p:nvPr/>
        </p:nvSpPr>
        <p:spPr>
          <a:xfrm>
            <a:off x="10360240" y="12637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５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D113FF22-37FB-1E43-8207-07EB9D1AFA00}"/>
              </a:ext>
            </a:extLst>
          </p:cNvPr>
          <p:cNvSpPr txBox="1"/>
          <p:nvPr/>
        </p:nvSpPr>
        <p:spPr>
          <a:xfrm>
            <a:off x="10360240" y="12509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６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E804E1E4-B575-3147-B203-8A9EC32DDB42}"/>
              </a:ext>
            </a:extLst>
          </p:cNvPr>
          <p:cNvSpPr txBox="1"/>
          <p:nvPr/>
        </p:nvSpPr>
        <p:spPr>
          <a:xfrm>
            <a:off x="10360240" y="12509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７</a:t>
            </a:r>
            <a:endParaRPr kumimoji="1"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7E912601-8686-0C4D-9BFB-F606CE9510A2}"/>
              </a:ext>
            </a:extLst>
          </p:cNvPr>
          <p:cNvSpPr txBox="1"/>
          <p:nvPr/>
        </p:nvSpPr>
        <p:spPr>
          <a:xfrm>
            <a:off x="10360240" y="11761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８</a:t>
            </a:r>
            <a:endParaRPr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AB003F35-FFC2-CB4C-8EB1-CC089ED5AF84}"/>
              </a:ext>
            </a:extLst>
          </p:cNvPr>
          <p:cNvSpPr txBox="1"/>
          <p:nvPr/>
        </p:nvSpPr>
        <p:spPr>
          <a:xfrm>
            <a:off x="10361983" y="12632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９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4E9B42AD-0AE0-C84B-BF29-8536ADA80FDB}"/>
              </a:ext>
            </a:extLst>
          </p:cNvPr>
          <p:cNvSpPr txBox="1"/>
          <p:nvPr/>
        </p:nvSpPr>
        <p:spPr>
          <a:xfrm>
            <a:off x="10363149" y="10757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10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31921546-7C73-D745-BD94-93D403716567}"/>
              </a:ext>
            </a:extLst>
          </p:cNvPr>
          <p:cNvSpPr txBox="1"/>
          <p:nvPr/>
        </p:nvSpPr>
        <p:spPr>
          <a:xfrm>
            <a:off x="10360240" y="11446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11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035E5377-1DAB-1842-A0A5-DF8580E327B0}"/>
              </a:ext>
            </a:extLst>
          </p:cNvPr>
          <p:cNvSpPr txBox="1"/>
          <p:nvPr/>
        </p:nvSpPr>
        <p:spPr>
          <a:xfrm>
            <a:off x="10360240" y="11446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12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9046DEC1-7EBF-6E44-8329-30CBC28E75F9}"/>
              </a:ext>
            </a:extLst>
          </p:cNvPr>
          <p:cNvSpPr txBox="1"/>
          <p:nvPr/>
        </p:nvSpPr>
        <p:spPr>
          <a:xfrm>
            <a:off x="10360240" y="11238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13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5A3E7170-A035-0D43-9775-4C2C4097AF8B}"/>
              </a:ext>
            </a:extLst>
          </p:cNvPr>
          <p:cNvSpPr txBox="1"/>
          <p:nvPr/>
        </p:nvSpPr>
        <p:spPr>
          <a:xfrm>
            <a:off x="10360240" y="10483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14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C41BDC50-B006-D546-826C-5760421040AB}"/>
              </a:ext>
            </a:extLst>
          </p:cNvPr>
          <p:cNvSpPr txBox="1"/>
          <p:nvPr/>
        </p:nvSpPr>
        <p:spPr>
          <a:xfrm>
            <a:off x="10360240" y="11131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15</a:t>
            </a:r>
          </a:p>
        </p:txBody>
      </p:sp>
      <p:pic>
        <p:nvPicPr>
          <p:cNvPr id="34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3244763C-2768-2441-8F2E-4A3B3D6BB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28775" y="4560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15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00065 0.2009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00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15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00261 0.1969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98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31003" y="5911507"/>
            <a:ext cx="488424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/>
              <a:t>あらい ながします</a:t>
            </a:r>
            <a:endParaRPr kumimoji="1" lang="ja-JP" altLang="en-US" sz="4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8" t="7112" r="22222" b="5186"/>
          <a:stretch/>
        </p:blipFill>
        <p:spPr>
          <a:xfrm>
            <a:off x="6168845" y="18639"/>
            <a:ext cx="2296160" cy="60147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1" t="8593" r="37778" b="6074"/>
          <a:stretch/>
        </p:blipFill>
        <p:spPr>
          <a:xfrm>
            <a:off x="4553134" y="146410"/>
            <a:ext cx="2661920" cy="585216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t="27869" r="29679" b="26050"/>
          <a:stretch/>
        </p:blipFill>
        <p:spPr>
          <a:xfrm>
            <a:off x="4305258" y="266534"/>
            <a:ext cx="2712720" cy="278384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t="27869" r="29679" b="26050"/>
          <a:stretch/>
        </p:blipFill>
        <p:spPr>
          <a:xfrm>
            <a:off x="4791141" y="2056819"/>
            <a:ext cx="2255520" cy="278384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4618461" y="-988332"/>
            <a:ext cx="582564" cy="102093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6393998" y="-917212"/>
            <a:ext cx="582564" cy="102093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5576842" y="-1075753"/>
            <a:ext cx="582564" cy="102093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6003562" y="-933514"/>
            <a:ext cx="582564" cy="102093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4822041" y="-1002297"/>
            <a:ext cx="582564" cy="102093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5214543" y="-1020936"/>
            <a:ext cx="582564" cy="1020936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6929120" y="-1011443"/>
            <a:ext cx="582564" cy="102093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7395482" y="-1011443"/>
            <a:ext cx="582564" cy="102093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7817408" y="-1002297"/>
            <a:ext cx="582564" cy="102093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8075125" y="-988332"/>
            <a:ext cx="582564" cy="102093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7257969" y="-1146873"/>
            <a:ext cx="582564" cy="102093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7684689" y="-1004634"/>
            <a:ext cx="582564" cy="102093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6516392" y="-1037238"/>
            <a:ext cx="602245" cy="102093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5699236" y="-1195779"/>
            <a:ext cx="602245" cy="1020936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6125956" y="-1053540"/>
            <a:ext cx="602245" cy="102093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5821380" y="-945645"/>
            <a:ext cx="582564" cy="1020936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5004224" y="-1104186"/>
            <a:ext cx="582564" cy="1020936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5859" r="33811"/>
          <a:stretch/>
        </p:blipFill>
        <p:spPr>
          <a:xfrm>
            <a:off x="5430944" y="-961947"/>
            <a:ext cx="582564" cy="1020936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t="27869" r="29679" b="26050"/>
          <a:stretch/>
        </p:blipFill>
        <p:spPr>
          <a:xfrm>
            <a:off x="6164538" y="146410"/>
            <a:ext cx="853440" cy="278384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t="27869" r="29679" b="26050"/>
          <a:stretch/>
        </p:blipFill>
        <p:spPr>
          <a:xfrm>
            <a:off x="6174291" y="1560543"/>
            <a:ext cx="853440" cy="2783841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t="27869" r="29679" b="26050"/>
          <a:stretch/>
        </p:blipFill>
        <p:spPr>
          <a:xfrm>
            <a:off x="6265197" y="3273717"/>
            <a:ext cx="853440" cy="2783841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t="27869" r="29679" b="26050"/>
          <a:stretch/>
        </p:blipFill>
        <p:spPr>
          <a:xfrm>
            <a:off x="6301481" y="313876"/>
            <a:ext cx="2603406" cy="2783841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t="27869" r="29679" b="26050"/>
          <a:stretch/>
        </p:blipFill>
        <p:spPr>
          <a:xfrm>
            <a:off x="6345778" y="2635774"/>
            <a:ext cx="2710274" cy="2783841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29D3CAF3-3D94-2D4E-9702-D6433F08B9E0}"/>
              </a:ext>
            </a:extLst>
          </p:cNvPr>
          <p:cNvSpPr txBox="1"/>
          <p:nvPr/>
        </p:nvSpPr>
        <p:spPr>
          <a:xfrm>
            <a:off x="10360240" y="12509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０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E891CDED-0DAF-2C47-8406-697C818F2E3F}"/>
              </a:ext>
            </a:extLst>
          </p:cNvPr>
          <p:cNvSpPr txBox="1"/>
          <p:nvPr/>
        </p:nvSpPr>
        <p:spPr>
          <a:xfrm>
            <a:off x="10360240" y="10372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１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xmlns="" id="{C38C5091-545F-0A45-B87B-04628FDA6324}"/>
              </a:ext>
            </a:extLst>
          </p:cNvPr>
          <p:cNvSpPr txBox="1"/>
          <p:nvPr/>
        </p:nvSpPr>
        <p:spPr>
          <a:xfrm>
            <a:off x="10368427" y="10232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２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32919F50-6DFA-5C42-A9C5-783E4552F0E8}"/>
              </a:ext>
            </a:extLst>
          </p:cNvPr>
          <p:cNvSpPr txBox="1"/>
          <p:nvPr/>
        </p:nvSpPr>
        <p:spPr>
          <a:xfrm>
            <a:off x="10360615" y="8235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３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xmlns="" id="{9F8B7BF6-1289-D846-AC83-0FA8634782E8}"/>
              </a:ext>
            </a:extLst>
          </p:cNvPr>
          <p:cNvSpPr txBox="1"/>
          <p:nvPr/>
        </p:nvSpPr>
        <p:spPr>
          <a:xfrm>
            <a:off x="10376239" y="99565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４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xmlns="" id="{C4E804BA-10DB-AF43-92D5-FC94F8D640C9}"/>
              </a:ext>
            </a:extLst>
          </p:cNvPr>
          <p:cNvSpPr txBox="1"/>
          <p:nvPr/>
        </p:nvSpPr>
        <p:spPr>
          <a:xfrm>
            <a:off x="10344241" y="116780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５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xmlns="" id="{86223740-129A-E146-A517-1D922AEA2CCB}"/>
              </a:ext>
            </a:extLst>
          </p:cNvPr>
          <p:cNvSpPr txBox="1"/>
          <p:nvPr/>
        </p:nvSpPr>
        <p:spPr>
          <a:xfrm>
            <a:off x="10376239" y="10846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６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4AB8BB83-64D6-EC4B-A806-D7C3EA17234D}"/>
              </a:ext>
            </a:extLst>
          </p:cNvPr>
          <p:cNvSpPr txBox="1"/>
          <p:nvPr/>
        </p:nvSpPr>
        <p:spPr>
          <a:xfrm>
            <a:off x="10344241" y="7345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７</a:t>
            </a:r>
            <a:endParaRPr kumimoji="1"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6F3B3EAF-19E0-4F43-9A66-C3BDD6902C0E}"/>
              </a:ext>
            </a:extLst>
          </p:cNvPr>
          <p:cNvSpPr txBox="1"/>
          <p:nvPr/>
        </p:nvSpPr>
        <p:spPr>
          <a:xfrm>
            <a:off x="10360240" y="7345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８</a:t>
            </a:r>
            <a:endParaRPr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xmlns="" id="{79C2529B-27E8-6042-8B98-3A7C6893517D}"/>
              </a:ext>
            </a:extLst>
          </p:cNvPr>
          <p:cNvSpPr txBox="1"/>
          <p:nvPr/>
        </p:nvSpPr>
        <p:spPr>
          <a:xfrm>
            <a:off x="10344241" y="9540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９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xmlns="" id="{F9265845-BA79-6C4D-A3E4-EF993CA161AA}"/>
              </a:ext>
            </a:extLst>
          </p:cNvPr>
          <p:cNvSpPr txBox="1"/>
          <p:nvPr/>
        </p:nvSpPr>
        <p:spPr>
          <a:xfrm>
            <a:off x="10344241" y="92329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10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xmlns="" id="{26A0CD8D-40B5-B440-BFEC-435733A678D2}"/>
              </a:ext>
            </a:extLst>
          </p:cNvPr>
          <p:cNvSpPr txBox="1"/>
          <p:nvPr/>
        </p:nvSpPr>
        <p:spPr>
          <a:xfrm>
            <a:off x="10349226" y="10014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11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xmlns="" id="{68D7334E-10D1-2543-9AF6-4036582A381B}"/>
              </a:ext>
            </a:extLst>
          </p:cNvPr>
          <p:cNvSpPr txBox="1"/>
          <p:nvPr/>
        </p:nvSpPr>
        <p:spPr>
          <a:xfrm>
            <a:off x="10336054" y="8260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12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xmlns="" id="{335E1A44-08E6-E840-9389-A31A54390F1D}"/>
              </a:ext>
            </a:extLst>
          </p:cNvPr>
          <p:cNvSpPr txBox="1"/>
          <p:nvPr/>
        </p:nvSpPr>
        <p:spPr>
          <a:xfrm>
            <a:off x="10344241" y="11262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13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xmlns="" id="{9FA7994D-52F9-A048-8C7E-6049EFE6B3E5}"/>
              </a:ext>
            </a:extLst>
          </p:cNvPr>
          <p:cNvSpPr txBox="1"/>
          <p:nvPr/>
        </p:nvSpPr>
        <p:spPr>
          <a:xfrm>
            <a:off x="10314924" y="8956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14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xmlns="" id="{C54C2CA6-7AAB-2943-9524-B9C117C17CFA}"/>
              </a:ext>
            </a:extLst>
          </p:cNvPr>
          <p:cNvSpPr txBox="1"/>
          <p:nvPr/>
        </p:nvSpPr>
        <p:spPr>
          <a:xfrm>
            <a:off x="10314924" y="8956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 smtClean="0">
                <a:latin typeface="HGPGothicE" panose="020B0900000000000000" pitchFamily="34" charset="-128"/>
                <a:ea typeface="HGPGothicE" panose="020B0900000000000000" pitchFamily="34" charset="-128"/>
              </a:rPr>
              <a:t>1</a:t>
            </a:r>
            <a:r>
              <a:rPr lang="en-US" altLang="ja-JP" sz="8000" dirty="0" smtClean="0">
                <a:latin typeface="HGPGothicE" panose="020B0900000000000000" pitchFamily="34" charset="-128"/>
                <a:ea typeface="HGPGothicE" panose="020B0900000000000000" pitchFamily="34" charset="-128"/>
              </a:rPr>
              <a:t>5</a:t>
            </a:r>
          </a:p>
        </p:txBody>
      </p:sp>
      <p:pic>
        <p:nvPicPr>
          <p:cNvPr id="55" name="ハープ04（下がり上がり）.mp3">
            <a:hlinkClick r:id="" action="ppaction://media"/>
            <a:extLst>
              <a:ext uri="{FF2B5EF4-FFF2-40B4-BE49-F238E27FC236}">
                <a16:creationId xmlns:a16="http://schemas.microsoft.com/office/drawing/2014/main" xmlns="" id="{5FDB8A09-804B-D045-B021-C3EC153B99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" y="4056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6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0" nodeType="withEffect">
                                  <p:stCondLst>
                                    <p:cond delay="14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6 0.03078 L -0.00508 0.1601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45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-2.59259E-6 L -0.01237 0.10834 " pathEditMode="relative" rAng="0" ptsTypes="AA">
                                      <p:cBhvr>
                                        <p:cTn id="55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541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03828 1.1217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5608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03828 1.1217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5608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repeatCount="indefinite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-2.59259E-6 L -0.04128 1.14329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5715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4.07407E-6 L -0.03829 1.1217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5608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96 -0.02639 L -0.01445 1.1338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5800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14414 -0.03726 L 0.1013 1.12338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5803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-3.33333E-6 L -0.03828 1.1217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5608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33333E-6 L -0.03828 1.1217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560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2.22222E-6 L -0.03828 1.1217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5608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224 0.0044 L -0.05052 1.1261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5608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repeatCount="indefinite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6.25E-7 2.59259E-6 L -0.04128 1.14328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5715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7.40741E-7 L -0.03828 1.1217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5608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3.7037E-7 L -0.03828 1.1217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5608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repeatCount="indefinite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563 -0.01574 L -0.0569 1.12755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5715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03828 1.1217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5608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-4.07407E-6 L -0.03828 1.12176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5608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repeatCount="indefinite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4.79167E-6 4.07407E-6 L -0.04127 1.14328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5715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7.40741E-7 L -0.03828 1.1217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5608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1003" y="5911507"/>
            <a:ext cx="613419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/>
              <a:t>タオルで　ふきます</a:t>
            </a:r>
            <a:endParaRPr kumimoji="1" lang="ja-JP" altLang="en-US" sz="4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8853" r="17578" b="4688"/>
          <a:stretch/>
        </p:blipFill>
        <p:spPr>
          <a:xfrm>
            <a:off x="6004560" y="137407"/>
            <a:ext cx="4358640" cy="588239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8853" r="17578" b="4688"/>
          <a:stretch/>
        </p:blipFill>
        <p:spPr>
          <a:xfrm flipH="1">
            <a:off x="1463040" y="137407"/>
            <a:ext cx="4358640" cy="588239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3445">
            <a:off x="-792480" y="-5074920"/>
            <a:ext cx="6858000" cy="6858000"/>
          </a:xfrm>
          <a:prstGeom prst="rect">
            <a:avLst/>
          </a:prstGeom>
        </p:spPr>
      </p:pic>
      <p:pic>
        <p:nvPicPr>
          <p:cNvPr id="6" name="ウィンドチャイム（シャラララ）.mp3">
            <a:hlinkClick r:id="" action="ppaction://media"/>
            <a:extLst>
              <a:ext uri="{FF2B5EF4-FFF2-40B4-BE49-F238E27FC236}">
                <a16:creationId xmlns:a16="http://schemas.microsoft.com/office/drawing/2014/main" xmlns="" id="{CE6DE3FC-9A2B-B14D-A5E5-348F805B4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" y="3638550"/>
            <a:ext cx="609600" cy="609600"/>
          </a:xfrm>
          <a:prstGeom prst="rect">
            <a:avLst/>
          </a:prstGeom>
        </p:spPr>
      </p:pic>
      <p:pic>
        <p:nvPicPr>
          <p:cNvPr id="7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xmlns="" id="{EC6C2007-03AF-CA4E-BD4F-C58A02D5A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9511259">
            <a:off x="3602688" y="2072165"/>
            <a:ext cx="405100" cy="6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xmlns="" id="{52B6DA55-F9CA-2445-B868-350ECA6C9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814798">
            <a:off x="4503738" y="2065311"/>
            <a:ext cx="405100" cy="6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xmlns="" id="{7A80CD0A-CE76-984E-941A-16A2FEB57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0919" y="3318518"/>
            <a:ext cx="405100" cy="6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xmlns="" id="{A0891041-5C9A-ED46-9BB6-7A6930799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3469" y="2639508"/>
            <a:ext cx="405100" cy="6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xmlns="" id="{843A0B81-1109-1748-BB10-93A0E2D59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748259">
            <a:off x="7377468" y="1487744"/>
            <a:ext cx="405100" cy="6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xmlns="" id="{AE152884-6CB4-804B-942A-96A9FC9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4809" y="2182113"/>
            <a:ext cx="405100" cy="6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xmlns="" id="{DB7F0B5C-EF08-C243-BDFA-30D40A9C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319181">
            <a:off x="7854337" y="2319476"/>
            <a:ext cx="405100" cy="6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xmlns="" id="{0E9254BA-2A63-A14B-AC36-21A17794F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79268">
            <a:off x="7006755" y="2123712"/>
            <a:ext cx="405100" cy="6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2020.4手洗い動画\手洗いのイラスト\水その１.png">
            <a:extLst>
              <a:ext uri="{FF2B5EF4-FFF2-40B4-BE49-F238E27FC236}">
                <a16:creationId xmlns:a16="http://schemas.microsoft.com/office/drawing/2014/main" xmlns="" id="{801475B2-30C9-F244-A913-F1A303A0E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41797">
            <a:off x="3235832" y="2867495"/>
            <a:ext cx="1750145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2020.4手洗い動画\手洗いのイラスト\水その１.png">
            <a:extLst>
              <a:ext uri="{FF2B5EF4-FFF2-40B4-BE49-F238E27FC236}">
                <a16:creationId xmlns:a16="http://schemas.microsoft.com/office/drawing/2014/main" xmlns="" id="{C81363AE-EE4D-D440-B43E-CB79A537B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41797">
            <a:off x="6150081" y="2876638"/>
            <a:ext cx="1750145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2020.4手洗い動画\手洗いのイラスト\水その１.png">
            <a:extLst>
              <a:ext uri="{FF2B5EF4-FFF2-40B4-BE49-F238E27FC236}">
                <a16:creationId xmlns:a16="http://schemas.microsoft.com/office/drawing/2014/main" xmlns="" id="{5B62AB0B-6478-8E48-95F7-264534352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307413">
            <a:off x="7277300" y="2945138"/>
            <a:ext cx="1750145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35"/>
                            </p:stCondLst>
                            <p:childTnLst>
                              <p:par>
                                <p:cTn id="8" presetID="0" presetClass="path" presetSubtype="0" repeatCount="2000" accel="50000" decel="50000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5.92593E-6 L -1.875E-6 5.92593E-6 L -0.01003 0.00672 C -0.01133 0.00765 -0.0125 0.00857 -0.0138 0.00904 C -0.02123 0.01089 -0.02878 0.01181 -0.03633 0.01343 L -0.04636 0.01575 C -0.04753 0.01644 -0.04883 0.01691 -0.05 0.01783 C -0.05143 0.01899 -0.05248 0.0213 -0.05378 0.02223 C -0.05534 0.02362 -0.05716 0.02385 -0.05886 0.02454 C -0.06263 0.02894 -0.06315 0.0301 -0.06758 0.03334 C -0.06875 0.03427 -0.07005 0.03473 -0.07136 0.03566 C -0.07474 0.03843 -0.07774 0.04237 -0.08125 0.04445 C -0.08386 0.04607 -0.08646 0.047 -0.0888 0.04908 C -0.09219 0.05186 -0.09518 0.05626 -0.09883 0.05788 C -0.1013 0.05904 -0.10508 0.06042 -0.10755 0.06228 C -0.11836 0.07061 -0.10755 0.0639 -0.11628 0.06899 C -0.11719 0.0713 -0.11758 0.07408 -0.11875 0.0757 C -0.11979 0.07709 -0.12136 0.07686 -0.12253 0.07779 C -0.13334 0.08612 -0.12253 0.07941 -0.13125 0.0845 C -0.13255 0.08681 -0.13373 0.08936 -0.13503 0.09121 C -0.13737 0.09445 -0.14011 0.09723 -0.14258 0.10001 C -0.14792 0.10649 -0.14492 0.10325 -0.1513 0.10904 C -0.15209 0.11112 -0.15274 0.11367 -0.15378 0.11575 C -0.15742 0.122 -0.15729 0.11876 -0.16133 0.12223 C -0.17097 0.13103 -0.15938 0.12339 -0.16875 0.12894 C -0.16966 0.13126 -0.17018 0.1338 -0.17136 0.13566 L -0.18255 0.14908 C -0.19089 0.1588 -0.18164 0.14723 -0.19011 0.16019 C -0.19167 0.16251 -0.19349 0.16436 -0.19505 0.16667 C -0.19766 0.17107 -0.19961 0.17663 -0.20261 0.1801 C -0.21602 0.19607 -0.19557 0.1713 -0.21003 0.19121 C -0.21237 0.19445 -0.21758 0.20001 -0.21758 0.20001 C -0.22266 0.2139 -0.21706 0.20047 -0.22383 0.21112 C -0.22643 0.21529 -0.22839 0.22107 -0.23125 0.22431 C -0.23255 0.2257 -0.23399 0.22709 -0.23503 0.22871 C -0.23776 0.23288 -0.24063 0.23681 -0.24258 0.24214 C -0.24336 0.24422 -0.24401 0.24677 -0.24505 0.24885 C -0.2461 0.2507 -0.24753 0.25163 -0.24883 0.25325 C -0.24961 0.25533 -0.25065 0.25742 -0.2513 0.25996 C -0.25196 0.26204 -0.25196 0.26459 -0.25261 0.26644 C -0.25404 0.2713 -0.25599 0.27524 -0.25755 0.27987 C -0.25886 0.28357 -0.26003 0.28728 -0.26133 0.29098 C -0.26211 0.29329 -0.26315 0.29515 -0.2638 0.29769 C -0.26979 0.32154 -0.26315 0.30255 -0.26875 0.3176 C -0.26927 0.32061 -0.26953 0.32362 -0.27005 0.32663 C -0.27084 0.33103 -0.27175 0.33542 -0.27253 0.33982 C -0.27292 0.34214 -0.27344 0.34422 -0.27383 0.34654 L -0.275 0.35533 C -0.27461 0.39167 -0.27461 0.42802 -0.27383 0.46436 C -0.27357 0.47779 -0.27188 0.47779 -0.27005 0.49098 C -0.26966 0.49399 -0.26927 0.497 -0.26875 0.49978 C -0.2681 0.50441 -0.26719 0.5088 -0.26628 0.5132 L -0.26511 0.51992 L -0.2625 0.53311 C -0.26211 0.53542 -0.26211 0.53797 -0.26133 0.53982 C -0.26042 0.54214 -0.25977 0.54445 -0.25886 0.54654 C -0.25521 0.55417 -0.25222 0.55533 -0.25 0.56644 C -0.24766 0.57917 -0.25052 0.56737 -0.24505 0.57987 C -0.24323 0.58404 -0.24167 0.58867 -0.24011 0.59306 C -0.23919 0.59538 -0.23867 0.59792 -0.2375 0.59978 L -0.23386 0.60649 C -0.23281 0.61181 -0.23242 0.61552 -0.23008 0.61992 C -0.22904 0.62177 -0.22748 0.62246 -0.2263 0.62431 C -0.225 0.62617 -0.22396 0.62894 -0.22253 0.63103 C -0.22136 0.63265 -0.21992 0.63357 -0.21875 0.63542 C -0.21745 0.63728 -0.21654 0.64029 -0.21511 0.64214 C -0.21393 0.64329 -0.2125 0.64329 -0.21133 0.64422 C -0.21003 0.64538 -0.20873 0.647 -0.20755 0.64862 C -0.20482 0.65232 -0.19688 0.66459 -0.19375 0.66644 L -0.19011 0.66876 C -0.18516 0.68195 -0.19063 0.66945 -0.18255 0.67987 C -0.18112 0.68172 -0.18021 0.6845 -0.17878 0.68658 C -0.16459 0.70603 -0.17656 0.68959 -0.16758 0.69769 C -0.16628 0.69885 -0.16511 0.70093 -0.1638 0.70209 C -0.15781 0.70742 -0.15768 0.70626 -0.1513 0.7088 C -0.14011 0.7132 -0.15169 0.70857 -0.14258 0.7132 C -0.12709 0.72061 -0.1375 0.71459 -0.12878 0.71992 C -0.12292 0.71899 -0.11706 0.71922 -0.11133 0.7176 C -0.10547 0.71598 -0.10378 0.71251 -0.09883 0.7088 C -0.09466 0.70556 -0.09505 0.70788 -0.09128 0.70209 C -0.08867 0.69792 -0.08633 0.69306 -0.08386 0.68867 C -0.08255 0.68658 -0.08099 0.68473 -0.08008 0.68195 C -0.07917 0.67987 -0.07865 0.67732 -0.07761 0.67547 C -0.07643 0.67339 -0.075 0.67269 -0.07383 0.67084 C -0.0724 0.66899 -0.07162 0.66575 -0.07005 0.66436 C -0.0681 0.66251 -0.06589 0.66274 -0.0638 0.66204 C -0.05834 0.66274 -0.05287 0.66181 -0.04753 0.66436 C -0.04479 0.66552 -0.04297 0.67454 -0.04128 0.67755 C -0.04024 0.67941 -0.0388 0.68056 -0.0375 0.68195 C -0.03711 0.68427 -0.03698 0.68681 -0.03633 0.68867 C -0.03529 0.69121 -0.0336 0.69283 -0.03255 0.69538 C -0.03073 0.69954 -0.02891 0.70394 -0.02761 0.7088 C -0.0263 0.71297 -0.02188 0.72987 -0.02005 0.73103 C -0.01875 0.73172 -0.01745 0.73195 -0.01628 0.73311 C -0.01367 0.73566 -0.01159 0.74029 -0.00886 0.74214 L -0.00508 0.74422 C -0.00052 0.7426 0.00169 0.74329 0.00495 0.73751 C 0.00599 0.73566 0.00625 0.73265 0.00742 0.73103 C 0.00846 0.72941 0.01002 0.72964 0.0112 0.72871 C 0.02083 0.72015 0.00924 0.72755 0.01875 0.722 C 0.02161 0.71691 0.02591 0.7132 0.02747 0.70649 C 0.0306 0.69237 0.0289 0.69885 0.03242 0.68658 C 0.03528 0.66135 0.03594 0.67154 0.03372 0.65533 C 0.03411 0.64723 0.03398 0.6389 0.03489 0.63103 C 0.03528 0.62825 0.03672 0.62663 0.0375 0.62431 C 0.04023 0.61413 0.03672 0.62038 0.04114 0.61089 C 0.04492 0.60302 0.04961 0.59792 0.05495 0.59306 C 0.05664 0.59167 0.0582 0.59005 0.05989 0.58867 C 0.0625 0.58681 0.06614 0.58542 0.06875 0.58427 C 0.0737 0.58728 0.07903 0.5889 0.08372 0.59306 C 0.08997 0.59885 0.08776 0.6007 0.08997 0.6088 C 0.09062 0.61112 0.09153 0.61343 0.09245 0.61529 C 0.09713 0.62547 0.09531 0.61806 0.0987 0.62871 C 0.10078 0.63519 0.10221 0.64167 0.10364 0.64862 C 0.10416 0.65093 0.10456 0.65302 0.10495 0.65533 C 0.10547 0.65834 0.10573 0.66135 0.10625 0.66436 C 0.1095 0.6845 0.10495 0.65626 0.10989 0.67755 C 0.11146 0.68404 0.1125 0.69098 0.11367 0.69769 L 0.11614 0.71089 C 0.11666 0.71621 0.11679 0.7213 0.11745 0.7264 L 0.12122 0.74654 C 0.12161 0.74862 0.12174 0.75117 0.12239 0.75325 L 0.12747 0.76644 C 0.12825 0.76876 0.12851 0.77223 0.12995 0.77316 L 0.13372 0.77547 L 0.14622 0.77084 C 0.14791 0.77038 0.14961 0.76992 0.15117 0.76876 C 0.15286 0.76737 0.15898 0.75857 0.15989 0.75765 C 0.16159 0.75579 0.16341 0.7551 0.16497 0.75325 C 0.16745 0.74978 0.17096 0.74306 0.17239 0.73751 C 0.17304 0.73542 0.17331 0.73311 0.1737 0.73103 C 0.17409 0.72894 0.17695 0.71112 0.17747 0.70649 C 0.17799 0.7014 0.17825 0.69607 0.17864 0.69098 C 0.17916 0.67385 0.17916 0.65672 0.17995 0.63982 C 0.18008 0.63751 0.18034 0.63473 0.18125 0.63311 C 0.18216 0.63149 0.18372 0.63172 0.18489 0.63103 C 0.19531 0.63172 0.20586 0.63126 0.21614 0.63311 C 0.21771 0.63334 0.21875 0.63589 0.21992 0.63751 C 0.2237 0.64306 0.22526 0.64746 0.22747 0.65533 C 0.22799 0.65742 0.22838 0.65973 0.22877 0.66204 C 0.22929 0.66644 0.22956 0.67084 0.22995 0.67547 C 0.23034 0.69931 0.21784 0.75857 0.23867 0.77084 L 0.24245 0.77316 C 0.24492 0.77177 0.24778 0.7713 0.25 0.76876 C 0.25377 0.7639 0.26002 0.75093 0.26002 0.75093 C 0.26041 0.74422 0.26028 0.73751 0.2612 0.73103 C 0.26159 0.72825 0.26328 0.72686 0.26367 0.72431 C 0.26458 0.71992 0.26601 0.69561 0.26627 0.69306 C 0.2664 0.69075 0.26666 0.6882 0.26745 0.68658 C 0.27929 0.66019 0.27161 0.67617 0.27995 0.66876 C 0.28971 0.66019 0.27799 0.6676 0.2875 0.66204 C 0.29245 0.66343 0.29752 0.66413 0.30247 0.66644 C 0.30625 0.66829 0.31107 0.68149 0.3125 0.68427 C 0.31406 0.68728 0.31588 0.69005 0.31745 0.69306 C 0.32396 0.70626 0.3181 0.69839 0.325 0.70649 C 0.32578 0.7088 0.3263 0.71158 0.32747 0.7132 C 0.32851 0.71459 0.32995 0.71529 0.33125 0.71529 C 0.33919 0.71529 0.347 0.7139 0.35495 0.7132 C 0.36198 0.71112 0.36419 0.71089 0.37122 0.70649 C 0.38841 0.69561 0.37318 0.70279 0.38502 0.69769 C 0.3875 0.69468 0.3901 0.69191 0.39245 0.68867 C 0.39414 0.68658 0.3957 0.6838 0.39752 0.68195 C 0.39948 0.6801 0.40182 0.67964 0.40377 0.67755 C 0.4056 0.6757 0.40703 0.67316 0.40872 0.67084 C 0.4112 0.66783 0.41393 0.66529 0.41627 0.66204 C 0.4181 0.6595 0.4194 0.65579 0.42122 0.65325 C 0.42278 0.6507 0.42474 0.64908 0.42617 0.64654 C 0.42812 0.64306 0.42943 0.6389 0.43125 0.63542 L 0.45117 0.59978 C 0.45729 0.58913 0.46341 0.57848 0.46875 0.56644 C 0.47278 0.55718 0.47591 0.54677 0.47995 0.53751 C 0.4845 0.52732 0.48984 0.51783 0.49375 0.50649 C 0.49622 0.49908 0.49844 0.49121 0.50117 0.48427 C 0.50586 0.47269 0.51159 0.46251 0.51627 0.45093 C 0.5237 0.43242 0.53138 0.41413 0.53867 0.39538 C 0.54219 0.38658 0.54453 0.3764 0.5487 0.36876 C 0.55039 0.36575 0.5526 0.36343 0.55377 0.35996 C 0.55755 0.34769 0.56041 0.33473 0.56367 0.322 C 0.56679 0.30996 0.56914 0.29954 0.57122 0.28658 C 0.57226 0.27987 0.57291 0.27316 0.5737 0.26644 C 0.57552 0.2507 0.57578 0.24098 0.57877 0.22663 C 0.57943 0.22339 0.58034 0.22084 0.58125 0.21783 C 0.58203 0.21042 0.5832 0.20325 0.58372 0.19561 C 0.58437 0.18681 0.58424 0.17779 0.58502 0.16899 C 0.58541 0.16367 0.58685 0.1588 0.5875 0.15348 C 0.58802 0.14908 0.58828 0.14445 0.58867 0.14005 C 0.58906 0.13635 0.58958 0.13265 0.58997 0.12894 C 0.59232 0.0838 0.59127 0.11274 0.59127 0.04237 L 0.58997 0.03126 " pathEditMode="relative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20502" y="5610565"/>
            <a:ext cx="613419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/>
              <a:t>おしまい</a:t>
            </a:r>
            <a:endParaRPr kumimoji="1" lang="ja-JP" altLang="en-US" sz="4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0" t="34431" r="23248" b="11561"/>
          <a:stretch/>
        </p:blipFill>
        <p:spPr>
          <a:xfrm>
            <a:off x="5987599" y="150469"/>
            <a:ext cx="3483980" cy="37039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0" t="34431" r="23248" b="11561"/>
          <a:stretch/>
        </p:blipFill>
        <p:spPr>
          <a:xfrm flipH="1">
            <a:off x="1976971" y="150469"/>
            <a:ext cx="3483980" cy="3703900"/>
          </a:xfrm>
          <a:prstGeom prst="rect">
            <a:avLst/>
          </a:prstGeom>
        </p:spPr>
      </p:pic>
      <p:pic>
        <p:nvPicPr>
          <p:cNvPr id="5" name="校内・館内呼び出し・下がり.mp3">
            <a:hlinkClick r:id="" action="ppaction://media"/>
            <a:extLst>
              <a:ext uri="{FF2B5EF4-FFF2-40B4-BE49-F238E27FC236}">
                <a16:creationId xmlns:a16="http://schemas.microsoft.com/office/drawing/2014/main" xmlns="" id="{265EBA76-8B54-634A-86BF-E7B4184A2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425" y="4391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8 1.85185E-6 L 2.08333E-6 0.270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34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0143 0.27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11885" r="18395" b="7623"/>
          <a:stretch/>
        </p:blipFill>
        <p:spPr>
          <a:xfrm>
            <a:off x="5994755" y="315312"/>
            <a:ext cx="5472545" cy="620221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0" y="581891"/>
            <a:ext cx="4137895" cy="232756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42108" y="3063392"/>
            <a:ext cx="26185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ウィルス　・　きん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55" y="4318636"/>
            <a:ext cx="604982" cy="34030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53" y="2963971"/>
            <a:ext cx="604982" cy="34030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19" y="3086688"/>
            <a:ext cx="604982" cy="34030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35" y="2749352"/>
            <a:ext cx="604982" cy="34030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619" y="976546"/>
            <a:ext cx="604982" cy="34030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20" y="1806521"/>
            <a:ext cx="604982" cy="34030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05" y="1128590"/>
            <a:ext cx="604982" cy="34030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41" y="788288"/>
            <a:ext cx="604982" cy="34030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19" y="2282170"/>
            <a:ext cx="604982" cy="34030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574" y="3871484"/>
            <a:ext cx="604982" cy="34030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32" y="3225420"/>
            <a:ext cx="604982" cy="34030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46" y="4061494"/>
            <a:ext cx="604982" cy="34030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59" y="4283134"/>
            <a:ext cx="604982" cy="34030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35" y="3651952"/>
            <a:ext cx="604982" cy="340302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52" y="3587794"/>
            <a:ext cx="604982" cy="340302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378" y="2793820"/>
            <a:ext cx="604982" cy="340302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78004" y="4041635"/>
            <a:ext cx="5253007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あそんだり　さわったりすると</a:t>
            </a:r>
            <a:endParaRPr kumimoji="1" lang="en-US" altLang="ja-JP" sz="3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ja-JP" altLang="en-US" sz="3200" dirty="0"/>
              <a:t>ウィルスや　</a:t>
            </a:r>
            <a:r>
              <a:rPr kumimoji="1" lang="ja-JP" altLang="en-US" sz="3200" dirty="0" err="1"/>
              <a:t>きん</a:t>
            </a:r>
            <a:r>
              <a:rPr lang="ja-JP" altLang="en-US" sz="3200" dirty="0" err="1"/>
              <a:t>は</a:t>
            </a:r>
            <a:endParaRPr lang="en-US" altLang="ja-JP" sz="3200" dirty="0"/>
          </a:p>
          <a:p>
            <a:endParaRPr lang="en-US" altLang="ja-JP" sz="1200" dirty="0"/>
          </a:p>
          <a:p>
            <a:r>
              <a:rPr lang="ja-JP" altLang="en-US" dirty="0"/>
              <a:t>  </a:t>
            </a:r>
            <a:r>
              <a:rPr lang="ja-JP" altLang="en-US" dirty="0" err="1"/>
              <a:t>て</a:t>
            </a:r>
            <a:endParaRPr lang="en-US" altLang="ja-JP" dirty="0"/>
          </a:p>
          <a:p>
            <a:r>
              <a:rPr lang="ja-JP" altLang="en-US" sz="3200" dirty="0"/>
              <a:t>手に　ついてしまいます</a:t>
            </a:r>
            <a:r>
              <a:rPr kumimoji="1" lang="ja-JP" altLang="en-US" sz="3200" dirty="0"/>
              <a:t>。</a:t>
            </a:r>
          </a:p>
        </p:txBody>
      </p:sp>
      <p:pic>
        <p:nvPicPr>
          <p:cNvPr id="32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5BE3DA6B-031E-1446-8148-6DC14CC1ED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2508" y="2978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10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189016" y="2834337"/>
            <a:ext cx="7980219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/>
              <a:t>てを　あらいましょう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36" y="204354"/>
            <a:ext cx="3017524" cy="22631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8" y="-222722"/>
            <a:ext cx="2338547" cy="311806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5" y="4621964"/>
            <a:ext cx="2643451" cy="198258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60" y="4175156"/>
            <a:ext cx="3239194" cy="242939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586" y="3926811"/>
            <a:ext cx="3901448" cy="292608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51850" y="1335925"/>
            <a:ext cx="3054549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dirty="0"/>
              <a:t>だから</a:t>
            </a:r>
            <a:endParaRPr kumimoji="1" lang="ja-JP" altLang="en-US" sz="6600" dirty="0"/>
          </a:p>
        </p:txBody>
      </p:sp>
      <p:pic>
        <p:nvPicPr>
          <p:cNvPr id="12" name="和太鼓.mp3">
            <a:hlinkClick r:id="" action="ppaction://media"/>
            <a:extLst>
              <a:ext uri="{FF2B5EF4-FFF2-40B4-BE49-F238E27FC236}">
                <a16:creationId xmlns:a16="http://schemas.microsoft.com/office/drawing/2014/main" xmlns="" id="{B01EDC98-DDF4-7844-947C-E47B8A9AFB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9252" y="2676525"/>
            <a:ext cx="609600" cy="609600"/>
          </a:xfrm>
          <a:prstGeom prst="rect">
            <a:avLst/>
          </a:prstGeom>
        </p:spPr>
      </p:pic>
      <p:pic>
        <p:nvPicPr>
          <p:cNvPr id="14" name="ウィンドチャイム（シャラララ）.mp3">
            <a:hlinkClick r:id="" action="ppaction://media"/>
            <a:extLst>
              <a:ext uri="{FF2B5EF4-FFF2-40B4-BE49-F238E27FC236}">
                <a16:creationId xmlns:a16="http://schemas.microsoft.com/office/drawing/2014/main" xmlns="" id="{94A2DC94-C890-2B47-8899-A396482435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4052" y="3693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84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6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119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619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119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619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119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822" y="99978"/>
            <a:ext cx="507441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/>
              <a:t>てのひらを　あらう</a:t>
            </a:r>
            <a:endParaRPr kumimoji="1" lang="ja-JP" altLang="en-US" sz="4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06" y="-90435"/>
            <a:ext cx="9144000" cy="6858000"/>
          </a:xfrm>
          <a:prstGeom prst="rect">
            <a:avLst/>
          </a:prstGeom>
        </p:spPr>
      </p:pic>
      <p:pic>
        <p:nvPicPr>
          <p:cNvPr id="4" name="ピンポーン.mp3">
            <a:hlinkClick r:id="" action="ppaction://media"/>
            <a:extLst>
              <a:ext uri="{FF2B5EF4-FFF2-40B4-BE49-F238E27FC236}">
                <a16:creationId xmlns:a16="http://schemas.microsoft.com/office/drawing/2014/main" xmlns="" id="{23A947D5-D155-834C-AB64-71D9F4CF9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5275" y="4657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5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7" t="12810" r="17042" b="7376"/>
          <a:stretch/>
        </p:blipFill>
        <p:spPr>
          <a:xfrm>
            <a:off x="5830989" y="371787"/>
            <a:ext cx="5213530" cy="604910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39" y="3226190"/>
            <a:ext cx="604982" cy="3403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39" y="4248297"/>
            <a:ext cx="604982" cy="3403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85" y="3944691"/>
            <a:ext cx="604982" cy="34030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93" y="3056039"/>
            <a:ext cx="604982" cy="34030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70822" y="99978"/>
            <a:ext cx="507441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/>
              <a:t>てのひらを　あらう</a:t>
            </a:r>
            <a:endParaRPr kumimoji="1" lang="ja-JP" altLang="en-US" sz="48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7974" y="2480563"/>
            <a:ext cx="1245234" cy="142683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2650" y="2688011"/>
            <a:ext cx="1245234" cy="142683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2520" y="1359819"/>
            <a:ext cx="1245234" cy="142683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9069" y="3774681"/>
            <a:ext cx="1245234" cy="142683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7522" y="4588599"/>
            <a:ext cx="5588448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てのひらを　あらいましょう。</a:t>
            </a:r>
            <a:endParaRPr lang="en-US" altLang="ja-JP" sz="3200" dirty="0"/>
          </a:p>
          <a:p>
            <a:endParaRPr lang="en-US" altLang="ja-JP" sz="1200" dirty="0"/>
          </a:p>
          <a:p>
            <a:r>
              <a:rPr lang="ja-JP" altLang="en-US" sz="3200" dirty="0"/>
              <a:t>ウィルスや　きんを　おとします。</a:t>
            </a:r>
            <a:endParaRPr lang="en-US" altLang="ja-JP" sz="3200" dirty="0"/>
          </a:p>
          <a:p>
            <a:endParaRPr lang="en-US" altLang="ja-JP" sz="1200" dirty="0"/>
          </a:p>
          <a:p>
            <a:r>
              <a:rPr kumimoji="1" lang="ja-JP" altLang="en-US" sz="3200" dirty="0"/>
              <a:t>せっけんを　つけます</a:t>
            </a:r>
            <a:endParaRPr kumimoji="1" lang="en-US" altLang="ja-JP" sz="3200" dirty="0"/>
          </a:p>
          <a:p>
            <a:endParaRPr lang="en-US" altLang="ja-JP" sz="12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8431" r="19762" b="1374"/>
          <a:stretch/>
        </p:blipFill>
        <p:spPr>
          <a:xfrm rot="20899301">
            <a:off x="4910864" y="79724"/>
            <a:ext cx="5763824" cy="5691276"/>
          </a:xfrm>
          <a:prstGeom prst="rect">
            <a:avLst/>
          </a:prstGeom>
        </p:spPr>
      </p:pic>
      <p:pic>
        <p:nvPicPr>
          <p:cNvPr id="16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ED1C4526-ED00-A742-8C2A-8A23BD987D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7800" y="217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32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32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32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32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7" t="12810" r="17042" b="7376"/>
          <a:stretch/>
        </p:blipFill>
        <p:spPr>
          <a:xfrm>
            <a:off x="5767754" y="371787"/>
            <a:ext cx="5213530" cy="604910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39" y="3226190"/>
            <a:ext cx="604982" cy="3403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39" y="4248297"/>
            <a:ext cx="604982" cy="3403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85" y="3944691"/>
            <a:ext cx="604982" cy="34030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93" y="3056039"/>
            <a:ext cx="604982" cy="34030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70822" y="99978"/>
            <a:ext cx="507441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/>
              <a:t>てのひらを　あらう</a:t>
            </a:r>
            <a:endParaRPr kumimoji="1" lang="ja-JP" altLang="en-US" sz="4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0822" y="5126806"/>
            <a:ext cx="4550834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てのひらを　あわせて</a:t>
            </a:r>
            <a:endParaRPr kumimoji="1" lang="en-US" altLang="ja-JP" sz="3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r>
              <a:rPr kumimoji="1" lang="ja-JP" altLang="en-US" sz="3200" dirty="0"/>
              <a:t>こすりましょう。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8866" y="3226190"/>
            <a:ext cx="1245234" cy="142683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3122" y="2139661"/>
            <a:ext cx="1245234" cy="1426831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8641" y="1085343"/>
            <a:ext cx="1245234" cy="142683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1452" y="3800620"/>
            <a:ext cx="1245234" cy="1426831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4128" y="2512774"/>
            <a:ext cx="1245234" cy="1426831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6397" y="1426245"/>
            <a:ext cx="1245234" cy="142683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6218" y="605915"/>
            <a:ext cx="1245234" cy="142683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8431" r="19762" b="1374"/>
          <a:stretch/>
        </p:blipFill>
        <p:spPr>
          <a:xfrm rot="20899301">
            <a:off x="4840641" y="19434"/>
            <a:ext cx="5763824" cy="569127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7933B3BC-CDCA-A342-85D5-E7A7C739FE6B}"/>
              </a:ext>
            </a:extLst>
          </p:cNvPr>
          <p:cNvSpPr txBox="1"/>
          <p:nvPr/>
        </p:nvSpPr>
        <p:spPr>
          <a:xfrm>
            <a:off x="10360240" y="12509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０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17CC4A31-52BC-1C49-860E-7A30A2352209}"/>
              </a:ext>
            </a:extLst>
          </p:cNvPr>
          <p:cNvSpPr txBox="1"/>
          <p:nvPr/>
        </p:nvSpPr>
        <p:spPr>
          <a:xfrm>
            <a:off x="10372266" y="9997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１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8430C773-2271-624B-9081-6759F6C9BA07}"/>
              </a:ext>
            </a:extLst>
          </p:cNvPr>
          <p:cNvSpPr txBox="1"/>
          <p:nvPr/>
        </p:nvSpPr>
        <p:spPr>
          <a:xfrm>
            <a:off x="10348214" y="99977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２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937E0758-8B4F-7A40-9FFA-639654BF4264}"/>
              </a:ext>
            </a:extLst>
          </p:cNvPr>
          <p:cNvSpPr txBox="1"/>
          <p:nvPr/>
        </p:nvSpPr>
        <p:spPr>
          <a:xfrm>
            <a:off x="10362470" y="9009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３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2B16B68C-4F8C-7145-89C9-C69AEAA69BF7}"/>
              </a:ext>
            </a:extLst>
          </p:cNvPr>
          <p:cNvSpPr txBox="1"/>
          <p:nvPr/>
        </p:nvSpPr>
        <p:spPr>
          <a:xfrm>
            <a:off x="10331990" y="8467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４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0DA8FEC7-B27E-764C-8931-DA5B743260B3}"/>
              </a:ext>
            </a:extLst>
          </p:cNvPr>
          <p:cNvSpPr txBox="1"/>
          <p:nvPr/>
        </p:nvSpPr>
        <p:spPr>
          <a:xfrm>
            <a:off x="10347230" y="12409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５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5AA78E3E-6B88-8144-AF7B-0FFAA7355FEA}"/>
              </a:ext>
            </a:extLst>
          </p:cNvPr>
          <p:cNvSpPr txBox="1"/>
          <p:nvPr/>
        </p:nvSpPr>
        <p:spPr>
          <a:xfrm>
            <a:off x="10348214" y="10879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６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C6E32E9B-7625-794D-9435-35F5C59C7ACF}"/>
              </a:ext>
            </a:extLst>
          </p:cNvPr>
          <p:cNvSpPr txBox="1"/>
          <p:nvPr/>
        </p:nvSpPr>
        <p:spPr>
          <a:xfrm>
            <a:off x="10364438" y="85951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７</a:t>
            </a:r>
            <a:endParaRPr kumimoji="1"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F66C9022-3B0A-184C-81A3-6D1CDF35C5E4}"/>
              </a:ext>
            </a:extLst>
          </p:cNvPr>
          <p:cNvSpPr txBox="1"/>
          <p:nvPr/>
        </p:nvSpPr>
        <p:spPr>
          <a:xfrm>
            <a:off x="10361486" y="9096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８</a:t>
            </a:r>
            <a:endParaRPr lang="en-US" altLang="ja-JP" sz="80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02D95110-296F-0F47-ACFD-71253EBD5209}"/>
              </a:ext>
            </a:extLst>
          </p:cNvPr>
          <p:cNvSpPr txBox="1"/>
          <p:nvPr/>
        </p:nvSpPr>
        <p:spPr>
          <a:xfrm>
            <a:off x="10346804" y="90968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>
                <a:latin typeface="HGPGothicE" panose="020B0900000000000000" pitchFamily="34" charset="-128"/>
                <a:ea typeface="HGPGothicE" panose="020B0900000000000000" pitchFamily="34" charset="-128"/>
              </a:rPr>
              <a:t>９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xmlns="" id="{9B481A73-AFBE-034C-B9A4-83F12DE233BD}"/>
              </a:ext>
            </a:extLst>
          </p:cNvPr>
          <p:cNvSpPr txBox="1"/>
          <p:nvPr/>
        </p:nvSpPr>
        <p:spPr>
          <a:xfrm>
            <a:off x="10361912" y="90033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10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1030D0AE-823E-3E4B-AE08-094CAB23DD34}"/>
              </a:ext>
            </a:extLst>
          </p:cNvPr>
          <p:cNvSpPr txBox="1"/>
          <p:nvPr/>
        </p:nvSpPr>
        <p:spPr>
          <a:xfrm>
            <a:off x="10346738" y="100314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11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="" id="{E244C948-D43F-0B46-9F69-218280DF78E4}"/>
              </a:ext>
            </a:extLst>
          </p:cNvPr>
          <p:cNvSpPr txBox="1"/>
          <p:nvPr/>
        </p:nvSpPr>
        <p:spPr>
          <a:xfrm>
            <a:off x="10347989" y="125936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12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92C7D8B4-9913-1F4E-A88B-275963A90E74}"/>
              </a:ext>
            </a:extLst>
          </p:cNvPr>
          <p:cNvSpPr txBox="1"/>
          <p:nvPr/>
        </p:nvSpPr>
        <p:spPr>
          <a:xfrm>
            <a:off x="10332004" y="97685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13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DFE4DA0A-3EA3-4A42-9227-9435910B22D1}"/>
              </a:ext>
            </a:extLst>
          </p:cNvPr>
          <p:cNvSpPr txBox="1"/>
          <p:nvPr/>
        </p:nvSpPr>
        <p:spPr>
          <a:xfrm>
            <a:off x="10380840" y="105049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14</a:t>
            </a:r>
            <a:endParaRPr kumimoji="1" lang="ja-JP" altLang="en-US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38773B65-8DE9-A14F-BD1E-4CD73F330EEF}"/>
              </a:ext>
            </a:extLst>
          </p:cNvPr>
          <p:cNvSpPr txBox="1"/>
          <p:nvPr/>
        </p:nvSpPr>
        <p:spPr>
          <a:xfrm>
            <a:off x="10318718" y="143402"/>
            <a:ext cx="1676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latin typeface="HGPGothicE" panose="020B0900000000000000" pitchFamily="34" charset="-128"/>
                <a:ea typeface="HGPGothicE" panose="020B0900000000000000" pitchFamily="34" charset="-128"/>
              </a:rPr>
              <a:t>15</a:t>
            </a:r>
          </a:p>
        </p:txBody>
      </p:sp>
      <p:pic>
        <p:nvPicPr>
          <p:cNvPr id="42" name="キラーん（１S).mp3">
            <a:hlinkClick r:id="" action="ppaction://media"/>
            <a:extLst>
              <a:ext uri="{FF2B5EF4-FFF2-40B4-BE49-F238E27FC236}">
                <a16:creationId xmlns:a16="http://schemas.microsoft.com/office/drawing/2014/main" xmlns="" id="{7514193B-AD88-6F47-B9A6-9DC19F6F7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7800" y="217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2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15000" accel="25000" decel="2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1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822" y="99978"/>
            <a:ext cx="5074418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　　</a:t>
            </a:r>
            <a:r>
              <a:rPr lang="ja-JP" altLang="en-US" dirty="0" err="1"/>
              <a:t>て</a:t>
            </a:r>
            <a:endParaRPr lang="en-US" altLang="ja-JP" dirty="0"/>
          </a:p>
          <a:p>
            <a:pPr algn="ctr"/>
            <a:r>
              <a:rPr lang="ja-JP" altLang="en-US" sz="4800" dirty="0"/>
              <a:t>手の こうを　あらう</a:t>
            </a:r>
            <a:endParaRPr kumimoji="1" lang="ja-JP" altLang="en-US" sz="4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053601">
            <a:off x="1332857" y="1912892"/>
            <a:ext cx="5477603" cy="399717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8354">
            <a:off x="5184359" y="-171443"/>
            <a:ext cx="5554184" cy="7405579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2543907" y="2848028"/>
            <a:ext cx="2612572" cy="24317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7244663" y="2848027"/>
            <a:ext cx="2612572" cy="24317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ピンポーン.mp3">
            <a:hlinkClick r:id="" action="ppaction://media"/>
            <a:extLst>
              <a:ext uri="{FF2B5EF4-FFF2-40B4-BE49-F238E27FC236}">
                <a16:creationId xmlns:a16="http://schemas.microsoft.com/office/drawing/2014/main" xmlns="" id="{DD46C8FC-0A89-2145-995F-1068202854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5275" y="4657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  <p:bldP spid="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248</Words>
  <Application>Microsoft Office PowerPoint</Application>
  <PresentationFormat>ユーザー設定</PresentationFormat>
  <Paragraphs>362</Paragraphs>
  <Slides>35</Slides>
  <Notes>0</Notes>
  <HiddenSlides>0</HiddenSlides>
  <MMClips>36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maeda takeshi</cp:lastModifiedBy>
  <cp:revision>79</cp:revision>
  <dcterms:created xsi:type="dcterms:W3CDTF">2020-05-07T04:58:49Z</dcterms:created>
  <dcterms:modified xsi:type="dcterms:W3CDTF">2020-05-19T01:50:42Z</dcterms:modified>
</cp:coreProperties>
</file>