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8" r:id="rId3"/>
    <p:sldId id="259" r:id="rId4"/>
  </p:sldIdLst>
  <p:sldSz cx="9144000" cy="6858000" type="screen4x3"/>
  <p:notesSz cx="6735763" cy="9872663"/>
  <p:defaultTextStyle>
    <a:defPPr>
      <a:defRPr lang="ja-JP"/>
    </a:defPPr>
    <a:lvl1pPr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66FFFF"/>
    <a:srgbClr val="FFFF99"/>
    <a:srgbClr val="FFFF66"/>
    <a:srgbClr val="663300"/>
    <a:srgbClr val="FF99FF"/>
    <a:srgbClr val="FFCCFF"/>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18" autoAdjust="0"/>
    <p:restoredTop sz="94660"/>
  </p:normalViewPr>
  <p:slideViewPr>
    <p:cSldViewPr>
      <p:cViewPr varScale="1">
        <p:scale>
          <a:sx n="67" d="100"/>
          <a:sy n="67" d="100"/>
        </p:scale>
        <p:origin x="1536" y="5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BAB0671D-BB36-4D69-BD3A-956B8923BE3D}"/>
              </a:ext>
            </a:extLst>
          </p:cNvPr>
          <p:cNvSpPr>
            <a:spLocks noGrp="1"/>
          </p:cNvSpPr>
          <p:nvPr>
            <p:ph type="hdr" sz="quarter"/>
          </p:nvPr>
        </p:nvSpPr>
        <p:spPr>
          <a:xfrm>
            <a:off x="0" y="0"/>
            <a:ext cx="2919413" cy="493713"/>
          </a:xfrm>
          <a:prstGeom prst="rect">
            <a:avLst/>
          </a:prstGeom>
        </p:spPr>
        <p:txBody>
          <a:bodyPr vert="horz" lIns="91440" tIns="45720" rIns="91440" bIns="45720" rtlCol="0"/>
          <a:lstStyle>
            <a:lvl1pPr algn="l" eaLnBrk="1" hangingPunct="1">
              <a:defRPr sz="1200">
                <a:ea typeface="ＭＳ Ｐゴシック" charset="-128"/>
              </a:defRPr>
            </a:lvl1pPr>
          </a:lstStyle>
          <a:p>
            <a:pPr>
              <a:defRPr/>
            </a:pPr>
            <a:endParaRPr lang="ja-JP" altLang="en-US"/>
          </a:p>
        </p:txBody>
      </p:sp>
      <p:sp>
        <p:nvSpPr>
          <p:cNvPr id="3" name="日付プレースホルダー 2">
            <a:extLst>
              <a:ext uri="{FF2B5EF4-FFF2-40B4-BE49-F238E27FC236}">
                <a16:creationId xmlns:a16="http://schemas.microsoft.com/office/drawing/2014/main" id="{F4661CC7-650B-4982-825B-D4841229D840}"/>
              </a:ext>
            </a:extLst>
          </p:cNvPr>
          <p:cNvSpPr>
            <a:spLocks noGrp="1"/>
          </p:cNvSpPr>
          <p:nvPr>
            <p:ph type="dt" idx="1"/>
          </p:nvPr>
        </p:nvSpPr>
        <p:spPr>
          <a:xfrm>
            <a:off x="3814763" y="0"/>
            <a:ext cx="2919412" cy="493713"/>
          </a:xfrm>
          <a:prstGeom prst="rect">
            <a:avLst/>
          </a:prstGeom>
        </p:spPr>
        <p:txBody>
          <a:bodyPr vert="horz" lIns="91440" tIns="45720" rIns="91440" bIns="45720" rtlCol="0"/>
          <a:lstStyle>
            <a:lvl1pPr algn="r" eaLnBrk="1" hangingPunct="1">
              <a:defRPr sz="1200">
                <a:ea typeface="ＭＳ Ｐゴシック" charset="-128"/>
              </a:defRPr>
            </a:lvl1pPr>
          </a:lstStyle>
          <a:p>
            <a:pPr>
              <a:defRPr/>
            </a:pPr>
            <a:fld id="{9F3EFCA9-9863-41BE-903B-C2409019FB81}" type="datetimeFigureOut">
              <a:rPr lang="ja-JP" altLang="en-US"/>
              <a:pPr>
                <a:defRPr/>
              </a:pPr>
              <a:t>2025/5/13</a:t>
            </a:fld>
            <a:endParaRPr lang="ja-JP" altLang="en-US"/>
          </a:p>
        </p:txBody>
      </p:sp>
      <p:sp>
        <p:nvSpPr>
          <p:cNvPr id="4" name="スライド イメージ プレースホルダー 3">
            <a:extLst>
              <a:ext uri="{FF2B5EF4-FFF2-40B4-BE49-F238E27FC236}">
                <a16:creationId xmlns:a16="http://schemas.microsoft.com/office/drawing/2014/main" id="{FDB20281-91A9-4286-9A9A-1E155740BD75}"/>
              </a:ext>
            </a:extLst>
          </p:cNvPr>
          <p:cNvSpPr>
            <a:spLocks noGrp="1" noRot="1" noChangeAspect="1"/>
          </p:cNvSpPr>
          <p:nvPr>
            <p:ph type="sldImg" idx="2"/>
          </p:nvPr>
        </p:nvSpPr>
        <p:spPr>
          <a:xfrm>
            <a:off x="900113" y="739775"/>
            <a:ext cx="4935537" cy="3703638"/>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DF5C93D4-1255-4052-8F78-3BC3E8F02BBA}"/>
              </a:ext>
            </a:extLst>
          </p:cNvPr>
          <p:cNvSpPr>
            <a:spLocks noGrp="1"/>
          </p:cNvSpPr>
          <p:nvPr>
            <p:ph type="body" sz="quarter" idx="3"/>
          </p:nvPr>
        </p:nvSpPr>
        <p:spPr>
          <a:xfrm>
            <a:off x="673100" y="4689475"/>
            <a:ext cx="5389563" cy="4443413"/>
          </a:xfrm>
          <a:prstGeom prst="rect">
            <a:avLst/>
          </a:prstGeom>
        </p:spPr>
        <p:txBody>
          <a:bodyPr vert="horz" lIns="91440" tIns="45720" rIns="91440" bIns="45720" rtlCol="0"/>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ー 5">
            <a:extLst>
              <a:ext uri="{FF2B5EF4-FFF2-40B4-BE49-F238E27FC236}">
                <a16:creationId xmlns:a16="http://schemas.microsoft.com/office/drawing/2014/main" id="{361B2092-FB5E-46E6-B000-0D611AE50762}"/>
              </a:ext>
            </a:extLst>
          </p:cNvPr>
          <p:cNvSpPr>
            <a:spLocks noGrp="1"/>
          </p:cNvSpPr>
          <p:nvPr>
            <p:ph type="ftr" sz="quarter" idx="4"/>
          </p:nvPr>
        </p:nvSpPr>
        <p:spPr>
          <a:xfrm>
            <a:off x="0" y="9377363"/>
            <a:ext cx="2919413" cy="493712"/>
          </a:xfrm>
          <a:prstGeom prst="rect">
            <a:avLst/>
          </a:prstGeom>
        </p:spPr>
        <p:txBody>
          <a:bodyPr vert="horz" lIns="91440" tIns="45720" rIns="91440" bIns="45720" rtlCol="0" anchor="b"/>
          <a:lstStyle>
            <a:lvl1pPr algn="l" eaLnBrk="1" hangingPunct="1">
              <a:defRPr sz="1200">
                <a:ea typeface="ＭＳ Ｐゴシック" charset="-128"/>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ABABE857-73BA-4AFC-9083-16887A7A536E}"/>
              </a:ext>
            </a:extLst>
          </p:cNvPr>
          <p:cNvSpPr>
            <a:spLocks noGrp="1"/>
          </p:cNvSpPr>
          <p:nvPr>
            <p:ph type="sldNum" sz="quarter" idx="5"/>
          </p:nvPr>
        </p:nvSpPr>
        <p:spPr>
          <a:xfrm>
            <a:off x="3814763" y="9377363"/>
            <a:ext cx="2919412"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E6981A7-56C8-4D60-8EBF-7B48D8A875A1}"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a:extLst>
              <a:ext uri="{FF2B5EF4-FFF2-40B4-BE49-F238E27FC236}">
                <a16:creationId xmlns:a16="http://schemas.microsoft.com/office/drawing/2014/main" id="{2C08773B-2513-4E1A-94C7-89A2BB2D149D}"/>
              </a:ext>
            </a:extLst>
          </p:cNvPr>
          <p:cNvSpPr>
            <a:spLocks noGrp="1"/>
          </p:cNvSpPr>
          <p:nvPr>
            <p:ph type="dt" sz="half" idx="10"/>
          </p:nvPr>
        </p:nvSpPr>
        <p:spPr/>
        <p:txBody>
          <a:bodyPr/>
          <a:lstStyle>
            <a:lvl1pPr>
              <a:defRPr/>
            </a:lvl1pPr>
          </a:lstStyle>
          <a:p>
            <a:pPr>
              <a:defRPr/>
            </a:pPr>
            <a:fld id="{DAC47F68-7B57-4059-AF75-688159A9E05C}" type="datetimeFigureOut">
              <a:rPr lang="ja-JP" altLang="en-US"/>
              <a:pPr>
                <a:defRPr/>
              </a:pPr>
              <a:t>2025/5/13</a:t>
            </a:fld>
            <a:endParaRPr lang="ja-JP" altLang="en-US"/>
          </a:p>
        </p:txBody>
      </p:sp>
      <p:sp>
        <p:nvSpPr>
          <p:cNvPr id="5" name="フッター プレースホルダー 4">
            <a:extLst>
              <a:ext uri="{FF2B5EF4-FFF2-40B4-BE49-F238E27FC236}">
                <a16:creationId xmlns:a16="http://schemas.microsoft.com/office/drawing/2014/main" id="{B1E8FB1A-2BF8-4CBB-9E4A-9B79F57EC20E}"/>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07073223-1495-4317-8D31-40B2F11FD36E}"/>
              </a:ext>
            </a:extLst>
          </p:cNvPr>
          <p:cNvSpPr>
            <a:spLocks noGrp="1"/>
          </p:cNvSpPr>
          <p:nvPr>
            <p:ph type="sldNum" sz="quarter" idx="12"/>
          </p:nvPr>
        </p:nvSpPr>
        <p:spPr/>
        <p:txBody>
          <a:bodyPr/>
          <a:lstStyle>
            <a:lvl1pPr>
              <a:defRPr/>
            </a:lvl1pPr>
          </a:lstStyle>
          <a:p>
            <a:pPr>
              <a:defRPr/>
            </a:pPr>
            <a:fld id="{87D0FF28-D784-415F-8BDB-5503C217192F}" type="slidenum">
              <a:rPr lang="ja-JP" altLang="en-US"/>
              <a:pPr>
                <a:defRPr/>
              </a:pPr>
              <a:t>‹#›</a:t>
            </a:fld>
            <a:endParaRPr lang="ja-JP" altLang="en-US"/>
          </a:p>
        </p:txBody>
      </p:sp>
    </p:spTree>
    <p:extLst>
      <p:ext uri="{BB962C8B-B14F-4D97-AF65-F5344CB8AC3E}">
        <p14:creationId xmlns:p14="http://schemas.microsoft.com/office/powerpoint/2010/main" val="29199629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25491472-52CF-41AE-B4EE-F5EE70F35FFB}"/>
              </a:ext>
            </a:extLst>
          </p:cNvPr>
          <p:cNvSpPr>
            <a:spLocks noGrp="1"/>
          </p:cNvSpPr>
          <p:nvPr>
            <p:ph type="dt" sz="half" idx="10"/>
          </p:nvPr>
        </p:nvSpPr>
        <p:spPr/>
        <p:txBody>
          <a:bodyPr/>
          <a:lstStyle>
            <a:lvl1pPr>
              <a:defRPr/>
            </a:lvl1pPr>
          </a:lstStyle>
          <a:p>
            <a:pPr>
              <a:defRPr/>
            </a:pPr>
            <a:fld id="{E6AACA67-871F-4BF2-9155-34198B76BB33}" type="datetimeFigureOut">
              <a:rPr lang="ja-JP" altLang="en-US"/>
              <a:pPr>
                <a:defRPr/>
              </a:pPr>
              <a:t>2025/5/13</a:t>
            </a:fld>
            <a:endParaRPr lang="ja-JP" altLang="en-US"/>
          </a:p>
        </p:txBody>
      </p:sp>
      <p:sp>
        <p:nvSpPr>
          <p:cNvPr id="5" name="フッター プレースホルダー 4">
            <a:extLst>
              <a:ext uri="{FF2B5EF4-FFF2-40B4-BE49-F238E27FC236}">
                <a16:creationId xmlns:a16="http://schemas.microsoft.com/office/drawing/2014/main" id="{8CFC2B48-1684-47CA-A17D-198CF687CCC8}"/>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C0996FFE-097E-42B5-B0C9-A5D0725D51EC}"/>
              </a:ext>
            </a:extLst>
          </p:cNvPr>
          <p:cNvSpPr>
            <a:spLocks noGrp="1"/>
          </p:cNvSpPr>
          <p:nvPr>
            <p:ph type="sldNum" sz="quarter" idx="12"/>
          </p:nvPr>
        </p:nvSpPr>
        <p:spPr/>
        <p:txBody>
          <a:bodyPr/>
          <a:lstStyle>
            <a:lvl1pPr>
              <a:defRPr/>
            </a:lvl1pPr>
          </a:lstStyle>
          <a:p>
            <a:pPr>
              <a:defRPr/>
            </a:pPr>
            <a:fld id="{80422A9C-9CFF-4638-9905-B6C1DC48E577}" type="slidenum">
              <a:rPr lang="ja-JP" altLang="en-US"/>
              <a:pPr>
                <a:defRPr/>
              </a:pPr>
              <a:t>‹#›</a:t>
            </a:fld>
            <a:endParaRPr lang="ja-JP" altLang="en-US"/>
          </a:p>
        </p:txBody>
      </p:sp>
    </p:spTree>
    <p:extLst>
      <p:ext uri="{BB962C8B-B14F-4D97-AF65-F5344CB8AC3E}">
        <p14:creationId xmlns:p14="http://schemas.microsoft.com/office/powerpoint/2010/main" val="163213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1001DBFC-0031-4DBD-9893-C2F5A695A92C}"/>
              </a:ext>
            </a:extLst>
          </p:cNvPr>
          <p:cNvSpPr>
            <a:spLocks noGrp="1"/>
          </p:cNvSpPr>
          <p:nvPr>
            <p:ph type="dt" sz="half" idx="10"/>
          </p:nvPr>
        </p:nvSpPr>
        <p:spPr/>
        <p:txBody>
          <a:bodyPr/>
          <a:lstStyle>
            <a:lvl1pPr>
              <a:defRPr/>
            </a:lvl1pPr>
          </a:lstStyle>
          <a:p>
            <a:pPr>
              <a:defRPr/>
            </a:pPr>
            <a:fld id="{F29F5F2C-559C-4E41-8746-B8210EBC36D7}" type="datetimeFigureOut">
              <a:rPr lang="ja-JP" altLang="en-US"/>
              <a:pPr>
                <a:defRPr/>
              </a:pPr>
              <a:t>2025/5/13</a:t>
            </a:fld>
            <a:endParaRPr lang="ja-JP" altLang="en-US"/>
          </a:p>
        </p:txBody>
      </p:sp>
      <p:sp>
        <p:nvSpPr>
          <p:cNvPr id="5" name="フッター プレースホルダー 4">
            <a:extLst>
              <a:ext uri="{FF2B5EF4-FFF2-40B4-BE49-F238E27FC236}">
                <a16:creationId xmlns:a16="http://schemas.microsoft.com/office/drawing/2014/main" id="{70B42047-37B4-46D6-B871-8CBB3DF82E53}"/>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C31B3341-21CC-4030-9381-5272CD7B8584}"/>
              </a:ext>
            </a:extLst>
          </p:cNvPr>
          <p:cNvSpPr>
            <a:spLocks noGrp="1"/>
          </p:cNvSpPr>
          <p:nvPr>
            <p:ph type="sldNum" sz="quarter" idx="12"/>
          </p:nvPr>
        </p:nvSpPr>
        <p:spPr/>
        <p:txBody>
          <a:bodyPr/>
          <a:lstStyle>
            <a:lvl1pPr>
              <a:defRPr/>
            </a:lvl1pPr>
          </a:lstStyle>
          <a:p>
            <a:pPr>
              <a:defRPr/>
            </a:pPr>
            <a:fld id="{38275758-8F9D-43E1-B730-65111C088F83}" type="slidenum">
              <a:rPr lang="ja-JP" altLang="en-US"/>
              <a:pPr>
                <a:defRPr/>
              </a:pPr>
              <a:t>‹#›</a:t>
            </a:fld>
            <a:endParaRPr lang="ja-JP" altLang="en-US"/>
          </a:p>
        </p:txBody>
      </p:sp>
    </p:spTree>
    <p:extLst>
      <p:ext uri="{BB962C8B-B14F-4D97-AF65-F5344CB8AC3E}">
        <p14:creationId xmlns:p14="http://schemas.microsoft.com/office/powerpoint/2010/main" val="4066644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25F04437-1703-4659-B0F5-7D0B713FE2CE}"/>
              </a:ext>
            </a:extLst>
          </p:cNvPr>
          <p:cNvSpPr>
            <a:spLocks noGrp="1"/>
          </p:cNvSpPr>
          <p:nvPr>
            <p:ph type="dt" sz="half" idx="10"/>
          </p:nvPr>
        </p:nvSpPr>
        <p:spPr/>
        <p:txBody>
          <a:bodyPr/>
          <a:lstStyle>
            <a:lvl1pPr>
              <a:defRPr/>
            </a:lvl1pPr>
          </a:lstStyle>
          <a:p>
            <a:pPr>
              <a:defRPr/>
            </a:pPr>
            <a:fld id="{D2FD4756-6BDB-4CC9-A3B2-EFE5C8C71FB2}" type="datetimeFigureOut">
              <a:rPr lang="ja-JP" altLang="en-US"/>
              <a:pPr>
                <a:defRPr/>
              </a:pPr>
              <a:t>2025/5/13</a:t>
            </a:fld>
            <a:endParaRPr lang="ja-JP" altLang="en-US"/>
          </a:p>
        </p:txBody>
      </p:sp>
      <p:sp>
        <p:nvSpPr>
          <p:cNvPr id="5" name="フッター プレースホルダー 4">
            <a:extLst>
              <a:ext uri="{FF2B5EF4-FFF2-40B4-BE49-F238E27FC236}">
                <a16:creationId xmlns:a16="http://schemas.microsoft.com/office/drawing/2014/main" id="{9C2550FB-4327-4648-B751-D43538E4C4B9}"/>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43C695D9-863F-4F14-97A5-A507F5626193}"/>
              </a:ext>
            </a:extLst>
          </p:cNvPr>
          <p:cNvSpPr>
            <a:spLocks noGrp="1"/>
          </p:cNvSpPr>
          <p:nvPr>
            <p:ph type="sldNum" sz="quarter" idx="12"/>
          </p:nvPr>
        </p:nvSpPr>
        <p:spPr/>
        <p:txBody>
          <a:bodyPr/>
          <a:lstStyle>
            <a:lvl1pPr>
              <a:defRPr/>
            </a:lvl1pPr>
          </a:lstStyle>
          <a:p>
            <a:pPr>
              <a:defRPr/>
            </a:pPr>
            <a:fld id="{E4B64204-98A6-4275-887C-B229C06C1059}" type="slidenum">
              <a:rPr lang="ja-JP" altLang="en-US"/>
              <a:pPr>
                <a:defRPr/>
              </a:pPr>
              <a:t>‹#›</a:t>
            </a:fld>
            <a:endParaRPr lang="ja-JP" altLang="en-US"/>
          </a:p>
        </p:txBody>
      </p:sp>
    </p:spTree>
    <p:extLst>
      <p:ext uri="{BB962C8B-B14F-4D97-AF65-F5344CB8AC3E}">
        <p14:creationId xmlns:p14="http://schemas.microsoft.com/office/powerpoint/2010/main" val="2378052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a:extLst>
              <a:ext uri="{FF2B5EF4-FFF2-40B4-BE49-F238E27FC236}">
                <a16:creationId xmlns:a16="http://schemas.microsoft.com/office/drawing/2014/main" id="{4C306585-9DBD-48B5-8BD3-C807AFDC9432}"/>
              </a:ext>
            </a:extLst>
          </p:cNvPr>
          <p:cNvSpPr>
            <a:spLocks noGrp="1"/>
          </p:cNvSpPr>
          <p:nvPr>
            <p:ph type="dt" sz="half" idx="10"/>
          </p:nvPr>
        </p:nvSpPr>
        <p:spPr/>
        <p:txBody>
          <a:bodyPr/>
          <a:lstStyle>
            <a:lvl1pPr>
              <a:defRPr/>
            </a:lvl1pPr>
          </a:lstStyle>
          <a:p>
            <a:pPr>
              <a:defRPr/>
            </a:pPr>
            <a:fld id="{AF0F1066-1EEE-4EBD-94A6-A53D9176879B}" type="datetimeFigureOut">
              <a:rPr lang="ja-JP" altLang="en-US"/>
              <a:pPr>
                <a:defRPr/>
              </a:pPr>
              <a:t>2025/5/13</a:t>
            </a:fld>
            <a:endParaRPr lang="ja-JP" altLang="en-US"/>
          </a:p>
        </p:txBody>
      </p:sp>
      <p:sp>
        <p:nvSpPr>
          <p:cNvPr id="5" name="フッター プレースホルダー 4">
            <a:extLst>
              <a:ext uri="{FF2B5EF4-FFF2-40B4-BE49-F238E27FC236}">
                <a16:creationId xmlns:a16="http://schemas.microsoft.com/office/drawing/2014/main" id="{9E1FDEA3-846F-4B84-BE2A-9673D01716DA}"/>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D6718945-1BA9-45D6-A29A-84C6F52DCB44}"/>
              </a:ext>
            </a:extLst>
          </p:cNvPr>
          <p:cNvSpPr>
            <a:spLocks noGrp="1"/>
          </p:cNvSpPr>
          <p:nvPr>
            <p:ph type="sldNum" sz="quarter" idx="12"/>
          </p:nvPr>
        </p:nvSpPr>
        <p:spPr/>
        <p:txBody>
          <a:bodyPr/>
          <a:lstStyle>
            <a:lvl1pPr>
              <a:defRPr/>
            </a:lvl1pPr>
          </a:lstStyle>
          <a:p>
            <a:pPr>
              <a:defRPr/>
            </a:pPr>
            <a:fld id="{DE847682-95FE-48B0-B31D-82A800A661A5}" type="slidenum">
              <a:rPr lang="ja-JP" altLang="en-US"/>
              <a:pPr>
                <a:defRPr/>
              </a:pPr>
              <a:t>‹#›</a:t>
            </a:fld>
            <a:endParaRPr lang="ja-JP" altLang="en-US"/>
          </a:p>
        </p:txBody>
      </p:sp>
    </p:spTree>
    <p:extLst>
      <p:ext uri="{BB962C8B-B14F-4D97-AF65-F5344CB8AC3E}">
        <p14:creationId xmlns:p14="http://schemas.microsoft.com/office/powerpoint/2010/main" val="2194928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a:extLst>
              <a:ext uri="{FF2B5EF4-FFF2-40B4-BE49-F238E27FC236}">
                <a16:creationId xmlns:a16="http://schemas.microsoft.com/office/drawing/2014/main" id="{EEEF5B0E-7DFC-4315-A041-89447E06372F}"/>
              </a:ext>
            </a:extLst>
          </p:cNvPr>
          <p:cNvSpPr>
            <a:spLocks noGrp="1"/>
          </p:cNvSpPr>
          <p:nvPr>
            <p:ph type="dt" sz="half" idx="10"/>
          </p:nvPr>
        </p:nvSpPr>
        <p:spPr/>
        <p:txBody>
          <a:bodyPr/>
          <a:lstStyle>
            <a:lvl1pPr>
              <a:defRPr/>
            </a:lvl1pPr>
          </a:lstStyle>
          <a:p>
            <a:pPr>
              <a:defRPr/>
            </a:pPr>
            <a:fld id="{71E72A93-C00C-48AA-A4D4-38125CA06753}" type="datetimeFigureOut">
              <a:rPr lang="ja-JP" altLang="en-US"/>
              <a:pPr>
                <a:defRPr/>
              </a:pPr>
              <a:t>2025/5/13</a:t>
            </a:fld>
            <a:endParaRPr lang="ja-JP" altLang="en-US"/>
          </a:p>
        </p:txBody>
      </p:sp>
      <p:sp>
        <p:nvSpPr>
          <p:cNvPr id="6" name="フッター プレースホルダー 4">
            <a:extLst>
              <a:ext uri="{FF2B5EF4-FFF2-40B4-BE49-F238E27FC236}">
                <a16:creationId xmlns:a16="http://schemas.microsoft.com/office/drawing/2014/main" id="{8FE10307-FBF5-4D52-A97F-C7519CC44EDA}"/>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4242A7D9-7BB9-4BD8-A5CD-5297B067D6B9}"/>
              </a:ext>
            </a:extLst>
          </p:cNvPr>
          <p:cNvSpPr>
            <a:spLocks noGrp="1"/>
          </p:cNvSpPr>
          <p:nvPr>
            <p:ph type="sldNum" sz="quarter" idx="12"/>
          </p:nvPr>
        </p:nvSpPr>
        <p:spPr/>
        <p:txBody>
          <a:bodyPr/>
          <a:lstStyle>
            <a:lvl1pPr>
              <a:defRPr/>
            </a:lvl1pPr>
          </a:lstStyle>
          <a:p>
            <a:pPr>
              <a:defRPr/>
            </a:pPr>
            <a:fld id="{79DD5E0B-3530-4534-B83A-2045E0188404}" type="slidenum">
              <a:rPr lang="ja-JP" altLang="en-US"/>
              <a:pPr>
                <a:defRPr/>
              </a:pPr>
              <a:t>‹#›</a:t>
            </a:fld>
            <a:endParaRPr lang="ja-JP" altLang="en-US"/>
          </a:p>
        </p:txBody>
      </p:sp>
    </p:spTree>
    <p:extLst>
      <p:ext uri="{BB962C8B-B14F-4D97-AF65-F5344CB8AC3E}">
        <p14:creationId xmlns:p14="http://schemas.microsoft.com/office/powerpoint/2010/main" val="1671459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a:extLst>
              <a:ext uri="{FF2B5EF4-FFF2-40B4-BE49-F238E27FC236}">
                <a16:creationId xmlns:a16="http://schemas.microsoft.com/office/drawing/2014/main" id="{A87CAAC6-C3FB-4C4E-8972-A013FF98CCFE}"/>
              </a:ext>
            </a:extLst>
          </p:cNvPr>
          <p:cNvSpPr>
            <a:spLocks noGrp="1"/>
          </p:cNvSpPr>
          <p:nvPr>
            <p:ph type="dt" sz="half" idx="10"/>
          </p:nvPr>
        </p:nvSpPr>
        <p:spPr/>
        <p:txBody>
          <a:bodyPr/>
          <a:lstStyle>
            <a:lvl1pPr>
              <a:defRPr/>
            </a:lvl1pPr>
          </a:lstStyle>
          <a:p>
            <a:pPr>
              <a:defRPr/>
            </a:pPr>
            <a:fld id="{F1116ADC-EE62-4535-9CCA-57E25ECB6C99}" type="datetimeFigureOut">
              <a:rPr lang="ja-JP" altLang="en-US"/>
              <a:pPr>
                <a:defRPr/>
              </a:pPr>
              <a:t>2025/5/13</a:t>
            </a:fld>
            <a:endParaRPr lang="ja-JP" altLang="en-US"/>
          </a:p>
        </p:txBody>
      </p:sp>
      <p:sp>
        <p:nvSpPr>
          <p:cNvPr id="8" name="フッター プレースホルダー 4">
            <a:extLst>
              <a:ext uri="{FF2B5EF4-FFF2-40B4-BE49-F238E27FC236}">
                <a16:creationId xmlns:a16="http://schemas.microsoft.com/office/drawing/2014/main" id="{8D25F0D7-90CF-4482-9EB2-C41EA66A601C}"/>
              </a:ext>
            </a:extLst>
          </p:cNvPr>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a:extLst>
              <a:ext uri="{FF2B5EF4-FFF2-40B4-BE49-F238E27FC236}">
                <a16:creationId xmlns:a16="http://schemas.microsoft.com/office/drawing/2014/main" id="{3CBDEB41-498E-4D7F-8AC5-B182BA9FB9FA}"/>
              </a:ext>
            </a:extLst>
          </p:cNvPr>
          <p:cNvSpPr>
            <a:spLocks noGrp="1"/>
          </p:cNvSpPr>
          <p:nvPr>
            <p:ph type="sldNum" sz="quarter" idx="12"/>
          </p:nvPr>
        </p:nvSpPr>
        <p:spPr/>
        <p:txBody>
          <a:bodyPr/>
          <a:lstStyle>
            <a:lvl1pPr>
              <a:defRPr/>
            </a:lvl1pPr>
          </a:lstStyle>
          <a:p>
            <a:pPr>
              <a:defRPr/>
            </a:pPr>
            <a:fld id="{C4F3C26C-F0E9-4295-A3E8-86152C96A3ED}" type="slidenum">
              <a:rPr lang="ja-JP" altLang="en-US"/>
              <a:pPr>
                <a:defRPr/>
              </a:pPr>
              <a:t>‹#›</a:t>
            </a:fld>
            <a:endParaRPr lang="ja-JP" altLang="en-US"/>
          </a:p>
        </p:txBody>
      </p:sp>
    </p:spTree>
    <p:extLst>
      <p:ext uri="{BB962C8B-B14F-4D97-AF65-F5344CB8AC3E}">
        <p14:creationId xmlns:p14="http://schemas.microsoft.com/office/powerpoint/2010/main" val="2000613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a:extLst>
              <a:ext uri="{FF2B5EF4-FFF2-40B4-BE49-F238E27FC236}">
                <a16:creationId xmlns:a16="http://schemas.microsoft.com/office/drawing/2014/main" id="{176754D4-69C7-4D98-8D35-B76E4F0F8C51}"/>
              </a:ext>
            </a:extLst>
          </p:cNvPr>
          <p:cNvSpPr>
            <a:spLocks noGrp="1"/>
          </p:cNvSpPr>
          <p:nvPr>
            <p:ph type="dt" sz="half" idx="10"/>
          </p:nvPr>
        </p:nvSpPr>
        <p:spPr/>
        <p:txBody>
          <a:bodyPr/>
          <a:lstStyle>
            <a:lvl1pPr>
              <a:defRPr/>
            </a:lvl1pPr>
          </a:lstStyle>
          <a:p>
            <a:pPr>
              <a:defRPr/>
            </a:pPr>
            <a:fld id="{25C0C165-1526-4FE7-BA09-991BC0131932}" type="datetimeFigureOut">
              <a:rPr lang="ja-JP" altLang="en-US"/>
              <a:pPr>
                <a:defRPr/>
              </a:pPr>
              <a:t>2025/5/13</a:t>
            </a:fld>
            <a:endParaRPr lang="ja-JP" altLang="en-US"/>
          </a:p>
        </p:txBody>
      </p:sp>
      <p:sp>
        <p:nvSpPr>
          <p:cNvPr id="4" name="フッター プレースホルダー 4">
            <a:extLst>
              <a:ext uri="{FF2B5EF4-FFF2-40B4-BE49-F238E27FC236}">
                <a16:creationId xmlns:a16="http://schemas.microsoft.com/office/drawing/2014/main" id="{A552550F-6EBD-42F1-A2B8-92636F287E21}"/>
              </a:ext>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a:extLst>
              <a:ext uri="{FF2B5EF4-FFF2-40B4-BE49-F238E27FC236}">
                <a16:creationId xmlns:a16="http://schemas.microsoft.com/office/drawing/2014/main" id="{D1B80302-5069-4AA1-B4C2-B89C0E2FC820}"/>
              </a:ext>
            </a:extLst>
          </p:cNvPr>
          <p:cNvSpPr>
            <a:spLocks noGrp="1"/>
          </p:cNvSpPr>
          <p:nvPr>
            <p:ph type="sldNum" sz="quarter" idx="12"/>
          </p:nvPr>
        </p:nvSpPr>
        <p:spPr/>
        <p:txBody>
          <a:bodyPr/>
          <a:lstStyle>
            <a:lvl1pPr>
              <a:defRPr/>
            </a:lvl1pPr>
          </a:lstStyle>
          <a:p>
            <a:pPr>
              <a:defRPr/>
            </a:pPr>
            <a:fld id="{AF1577E9-BA57-4330-96EE-42557DFA32A2}" type="slidenum">
              <a:rPr lang="ja-JP" altLang="en-US"/>
              <a:pPr>
                <a:defRPr/>
              </a:pPr>
              <a:t>‹#›</a:t>
            </a:fld>
            <a:endParaRPr lang="ja-JP" altLang="en-US"/>
          </a:p>
        </p:txBody>
      </p:sp>
    </p:spTree>
    <p:extLst>
      <p:ext uri="{BB962C8B-B14F-4D97-AF65-F5344CB8AC3E}">
        <p14:creationId xmlns:p14="http://schemas.microsoft.com/office/powerpoint/2010/main" val="2470025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a:extLst>
              <a:ext uri="{FF2B5EF4-FFF2-40B4-BE49-F238E27FC236}">
                <a16:creationId xmlns:a16="http://schemas.microsoft.com/office/drawing/2014/main" id="{B9A4F445-20A4-4A38-A8C9-A822C8241070}"/>
              </a:ext>
            </a:extLst>
          </p:cNvPr>
          <p:cNvSpPr>
            <a:spLocks noGrp="1"/>
          </p:cNvSpPr>
          <p:nvPr>
            <p:ph type="dt" sz="half" idx="10"/>
          </p:nvPr>
        </p:nvSpPr>
        <p:spPr/>
        <p:txBody>
          <a:bodyPr/>
          <a:lstStyle>
            <a:lvl1pPr>
              <a:defRPr/>
            </a:lvl1pPr>
          </a:lstStyle>
          <a:p>
            <a:pPr>
              <a:defRPr/>
            </a:pPr>
            <a:fld id="{420539FE-B5AD-4DBD-8C29-1C06C608CA00}" type="datetimeFigureOut">
              <a:rPr lang="ja-JP" altLang="en-US"/>
              <a:pPr>
                <a:defRPr/>
              </a:pPr>
              <a:t>2025/5/13</a:t>
            </a:fld>
            <a:endParaRPr lang="ja-JP" altLang="en-US"/>
          </a:p>
        </p:txBody>
      </p:sp>
      <p:sp>
        <p:nvSpPr>
          <p:cNvPr id="3" name="フッター プレースホルダー 4">
            <a:extLst>
              <a:ext uri="{FF2B5EF4-FFF2-40B4-BE49-F238E27FC236}">
                <a16:creationId xmlns:a16="http://schemas.microsoft.com/office/drawing/2014/main" id="{79994E4A-455C-44CF-9E74-F41777C7D86F}"/>
              </a:ext>
            </a:extLst>
          </p:cNvPr>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a:extLst>
              <a:ext uri="{FF2B5EF4-FFF2-40B4-BE49-F238E27FC236}">
                <a16:creationId xmlns:a16="http://schemas.microsoft.com/office/drawing/2014/main" id="{4BF11D62-77BB-4D40-868B-F4D2784F756B}"/>
              </a:ext>
            </a:extLst>
          </p:cNvPr>
          <p:cNvSpPr>
            <a:spLocks noGrp="1"/>
          </p:cNvSpPr>
          <p:nvPr>
            <p:ph type="sldNum" sz="quarter" idx="12"/>
          </p:nvPr>
        </p:nvSpPr>
        <p:spPr/>
        <p:txBody>
          <a:bodyPr/>
          <a:lstStyle>
            <a:lvl1pPr>
              <a:defRPr/>
            </a:lvl1pPr>
          </a:lstStyle>
          <a:p>
            <a:pPr>
              <a:defRPr/>
            </a:pPr>
            <a:fld id="{BDC91145-5459-4257-B12C-C337250172C5}" type="slidenum">
              <a:rPr lang="ja-JP" altLang="en-US"/>
              <a:pPr>
                <a:defRPr/>
              </a:pPr>
              <a:t>‹#›</a:t>
            </a:fld>
            <a:endParaRPr lang="ja-JP" altLang="en-US"/>
          </a:p>
        </p:txBody>
      </p:sp>
    </p:spTree>
    <p:extLst>
      <p:ext uri="{BB962C8B-B14F-4D97-AF65-F5344CB8AC3E}">
        <p14:creationId xmlns:p14="http://schemas.microsoft.com/office/powerpoint/2010/main" val="3715487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a:extLst>
              <a:ext uri="{FF2B5EF4-FFF2-40B4-BE49-F238E27FC236}">
                <a16:creationId xmlns:a16="http://schemas.microsoft.com/office/drawing/2014/main" id="{195FB670-8189-43F2-A095-7261AD703090}"/>
              </a:ext>
            </a:extLst>
          </p:cNvPr>
          <p:cNvSpPr>
            <a:spLocks noGrp="1"/>
          </p:cNvSpPr>
          <p:nvPr>
            <p:ph type="dt" sz="half" idx="10"/>
          </p:nvPr>
        </p:nvSpPr>
        <p:spPr/>
        <p:txBody>
          <a:bodyPr/>
          <a:lstStyle>
            <a:lvl1pPr>
              <a:defRPr/>
            </a:lvl1pPr>
          </a:lstStyle>
          <a:p>
            <a:pPr>
              <a:defRPr/>
            </a:pPr>
            <a:fld id="{A720A2BC-229C-4D51-9857-A6B253279B50}" type="datetimeFigureOut">
              <a:rPr lang="ja-JP" altLang="en-US"/>
              <a:pPr>
                <a:defRPr/>
              </a:pPr>
              <a:t>2025/5/13</a:t>
            </a:fld>
            <a:endParaRPr lang="ja-JP" altLang="en-US"/>
          </a:p>
        </p:txBody>
      </p:sp>
      <p:sp>
        <p:nvSpPr>
          <p:cNvPr id="6" name="フッター プレースホルダー 4">
            <a:extLst>
              <a:ext uri="{FF2B5EF4-FFF2-40B4-BE49-F238E27FC236}">
                <a16:creationId xmlns:a16="http://schemas.microsoft.com/office/drawing/2014/main" id="{98F61E67-83A9-4558-91CB-3AC396666FD0}"/>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D7CFDD37-B0DB-4917-88A1-B7E9369D8B7F}"/>
              </a:ext>
            </a:extLst>
          </p:cNvPr>
          <p:cNvSpPr>
            <a:spLocks noGrp="1"/>
          </p:cNvSpPr>
          <p:nvPr>
            <p:ph type="sldNum" sz="quarter" idx="12"/>
          </p:nvPr>
        </p:nvSpPr>
        <p:spPr/>
        <p:txBody>
          <a:bodyPr/>
          <a:lstStyle>
            <a:lvl1pPr>
              <a:defRPr/>
            </a:lvl1pPr>
          </a:lstStyle>
          <a:p>
            <a:pPr>
              <a:defRPr/>
            </a:pPr>
            <a:fld id="{FC3299B1-E38D-4629-87E7-9ECB10F91191}" type="slidenum">
              <a:rPr lang="ja-JP" altLang="en-US"/>
              <a:pPr>
                <a:defRPr/>
              </a:pPr>
              <a:t>‹#›</a:t>
            </a:fld>
            <a:endParaRPr lang="ja-JP" altLang="en-US"/>
          </a:p>
        </p:txBody>
      </p:sp>
    </p:spTree>
    <p:extLst>
      <p:ext uri="{BB962C8B-B14F-4D97-AF65-F5344CB8AC3E}">
        <p14:creationId xmlns:p14="http://schemas.microsoft.com/office/powerpoint/2010/main" val="2402054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a:extLst>
              <a:ext uri="{FF2B5EF4-FFF2-40B4-BE49-F238E27FC236}">
                <a16:creationId xmlns:a16="http://schemas.microsoft.com/office/drawing/2014/main" id="{05EEF344-5766-4882-AD5A-06D9EE3D5021}"/>
              </a:ext>
            </a:extLst>
          </p:cNvPr>
          <p:cNvSpPr>
            <a:spLocks noGrp="1"/>
          </p:cNvSpPr>
          <p:nvPr>
            <p:ph type="dt" sz="half" idx="10"/>
          </p:nvPr>
        </p:nvSpPr>
        <p:spPr/>
        <p:txBody>
          <a:bodyPr/>
          <a:lstStyle>
            <a:lvl1pPr>
              <a:defRPr/>
            </a:lvl1pPr>
          </a:lstStyle>
          <a:p>
            <a:pPr>
              <a:defRPr/>
            </a:pPr>
            <a:fld id="{3CDC4024-7B3D-4A83-B955-DC23768D5D23}" type="datetimeFigureOut">
              <a:rPr lang="ja-JP" altLang="en-US"/>
              <a:pPr>
                <a:defRPr/>
              </a:pPr>
              <a:t>2025/5/13</a:t>
            </a:fld>
            <a:endParaRPr lang="ja-JP" altLang="en-US"/>
          </a:p>
        </p:txBody>
      </p:sp>
      <p:sp>
        <p:nvSpPr>
          <p:cNvPr id="6" name="フッター プレースホルダー 4">
            <a:extLst>
              <a:ext uri="{FF2B5EF4-FFF2-40B4-BE49-F238E27FC236}">
                <a16:creationId xmlns:a16="http://schemas.microsoft.com/office/drawing/2014/main" id="{DCD26DA0-8615-4179-8741-ED3BE113B987}"/>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a:extLst>
              <a:ext uri="{FF2B5EF4-FFF2-40B4-BE49-F238E27FC236}">
                <a16:creationId xmlns:a16="http://schemas.microsoft.com/office/drawing/2014/main" id="{724ACABA-416E-4672-BC89-491089B254D9}"/>
              </a:ext>
            </a:extLst>
          </p:cNvPr>
          <p:cNvSpPr>
            <a:spLocks noGrp="1"/>
          </p:cNvSpPr>
          <p:nvPr>
            <p:ph type="sldNum" sz="quarter" idx="12"/>
          </p:nvPr>
        </p:nvSpPr>
        <p:spPr/>
        <p:txBody>
          <a:bodyPr/>
          <a:lstStyle>
            <a:lvl1pPr>
              <a:defRPr/>
            </a:lvl1pPr>
          </a:lstStyle>
          <a:p>
            <a:pPr>
              <a:defRPr/>
            </a:pPr>
            <a:fld id="{A3F152A3-BC30-4851-AE56-137B864B5C96}" type="slidenum">
              <a:rPr lang="ja-JP" altLang="en-US"/>
              <a:pPr>
                <a:defRPr/>
              </a:pPr>
              <a:t>‹#›</a:t>
            </a:fld>
            <a:endParaRPr lang="ja-JP" altLang="en-US"/>
          </a:p>
        </p:txBody>
      </p:sp>
    </p:spTree>
    <p:extLst>
      <p:ext uri="{BB962C8B-B14F-4D97-AF65-F5344CB8AC3E}">
        <p14:creationId xmlns:p14="http://schemas.microsoft.com/office/powerpoint/2010/main" val="2175770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a:extLst>
              <a:ext uri="{FF2B5EF4-FFF2-40B4-BE49-F238E27FC236}">
                <a16:creationId xmlns:a16="http://schemas.microsoft.com/office/drawing/2014/main" id="{C389C3E7-6996-4F57-8586-F1C874BFB09A}"/>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a:extLst>
              <a:ext uri="{FF2B5EF4-FFF2-40B4-BE49-F238E27FC236}">
                <a16:creationId xmlns:a16="http://schemas.microsoft.com/office/drawing/2014/main" id="{E7CE5832-1759-4825-83B9-8F0DEF4283B5}"/>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4004691D-331B-4BD7-9FD3-BB9C84B59B19}"/>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C0BA8412-E5EF-446B-BA45-4962126E5E1B}" type="datetimeFigureOut">
              <a:rPr lang="ja-JP" altLang="en-US"/>
              <a:pPr>
                <a:defRPr/>
              </a:pPr>
              <a:t>2025/5/13</a:t>
            </a:fld>
            <a:endParaRPr lang="ja-JP" altLang="en-US"/>
          </a:p>
        </p:txBody>
      </p:sp>
      <p:sp>
        <p:nvSpPr>
          <p:cNvPr id="5" name="フッター プレースホルダー 4">
            <a:extLst>
              <a:ext uri="{FF2B5EF4-FFF2-40B4-BE49-F238E27FC236}">
                <a16:creationId xmlns:a16="http://schemas.microsoft.com/office/drawing/2014/main" id="{6D446317-430F-4A6F-BC7D-DDC74F569D7D}"/>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a:extLst>
              <a:ext uri="{FF2B5EF4-FFF2-40B4-BE49-F238E27FC236}">
                <a16:creationId xmlns:a16="http://schemas.microsoft.com/office/drawing/2014/main" id="{2712D60E-F7BF-4A6D-A87E-435D9A245782}"/>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ABDA3A2C-C871-4897-8230-1DE604DB97AB}"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正方形/長方形 35">
            <a:extLst>
              <a:ext uri="{FF2B5EF4-FFF2-40B4-BE49-F238E27FC236}">
                <a16:creationId xmlns:a16="http://schemas.microsoft.com/office/drawing/2014/main" id="{B120BC04-E023-4CF9-A2AF-E4921E2C7C4C}"/>
              </a:ext>
            </a:extLst>
          </p:cNvPr>
          <p:cNvSpPr/>
          <p:nvPr/>
        </p:nvSpPr>
        <p:spPr>
          <a:xfrm>
            <a:off x="5489575" y="0"/>
            <a:ext cx="3635375" cy="6827838"/>
          </a:xfrm>
          <a:prstGeom prst="rect">
            <a:avLst/>
          </a:prstGeom>
          <a:gradFill>
            <a:gsLst>
              <a:gs pos="11000">
                <a:schemeClr val="accent6">
                  <a:lumMod val="60000"/>
                  <a:lumOff val="40000"/>
                </a:schemeClr>
              </a:gs>
              <a:gs pos="100000">
                <a:schemeClr val="accent1">
                  <a:tint val="23500"/>
                  <a:satMod val="160000"/>
                </a:schemeClr>
              </a:gs>
            </a:gsLst>
            <a:lin ang="5400000" scaled="0"/>
          </a:gradFill>
          <a:ln cap="sq" cmpd="dbl">
            <a:miter lim="800000"/>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ja-JP" altLang="en-US" dirty="0"/>
              <a:t>　　　　　　　</a:t>
            </a:r>
            <a:endParaRPr lang="ja-JP" altLang="en-US" dirty="0">
              <a:solidFill>
                <a:schemeClr val="tx2">
                  <a:lumMod val="75000"/>
                </a:schemeClr>
              </a:solidFill>
            </a:endParaRPr>
          </a:p>
        </p:txBody>
      </p:sp>
      <p:sp>
        <p:nvSpPr>
          <p:cNvPr id="33" name="正方形/長方形 32">
            <a:extLst>
              <a:ext uri="{FF2B5EF4-FFF2-40B4-BE49-F238E27FC236}">
                <a16:creationId xmlns:a16="http://schemas.microsoft.com/office/drawing/2014/main" id="{FBACDD95-6922-4590-AEC8-1B7CAB3152E6}"/>
              </a:ext>
            </a:extLst>
          </p:cNvPr>
          <p:cNvSpPr/>
          <p:nvPr/>
        </p:nvSpPr>
        <p:spPr>
          <a:xfrm>
            <a:off x="3900488" y="1404938"/>
            <a:ext cx="1581150" cy="5353050"/>
          </a:xfrm>
          <a:prstGeom prst="rect">
            <a:avLst/>
          </a:prstGeom>
          <a:gradFill>
            <a:gsLst>
              <a:gs pos="17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lstStyle/>
          <a:p>
            <a:pPr algn="ctr" eaLnBrk="1" fontAlgn="auto" hangingPunct="1">
              <a:spcBef>
                <a:spcPts val="0"/>
              </a:spcBef>
              <a:spcAft>
                <a:spcPts val="0"/>
              </a:spcAft>
              <a:defRPr/>
            </a:pPr>
            <a:endParaRPr lang="ja-JP" altLang="en-US" dirty="0">
              <a:solidFill>
                <a:schemeClr val="tx1"/>
              </a:solidFill>
            </a:endParaRPr>
          </a:p>
        </p:txBody>
      </p:sp>
      <p:sp>
        <p:nvSpPr>
          <p:cNvPr id="30" name="正方形/長方形 29">
            <a:extLst>
              <a:ext uri="{FF2B5EF4-FFF2-40B4-BE49-F238E27FC236}">
                <a16:creationId xmlns:a16="http://schemas.microsoft.com/office/drawing/2014/main" id="{FCCD877B-85EF-4624-8C3C-FB51226F9B53}"/>
              </a:ext>
            </a:extLst>
          </p:cNvPr>
          <p:cNvSpPr/>
          <p:nvPr/>
        </p:nvSpPr>
        <p:spPr>
          <a:xfrm>
            <a:off x="2228850" y="1474788"/>
            <a:ext cx="1671638" cy="5353050"/>
          </a:xfrm>
          <a:prstGeom prst="rect">
            <a:avLst/>
          </a:prstGeom>
          <a:gradFill>
            <a:gsLst>
              <a:gs pos="0">
                <a:schemeClr val="accent4">
                  <a:lumMod val="60000"/>
                  <a:lumOff val="4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lstStyle/>
          <a:p>
            <a:pPr algn="ctr" eaLnBrk="1" fontAlgn="auto" hangingPunct="1">
              <a:spcBef>
                <a:spcPts val="0"/>
              </a:spcBef>
              <a:spcAft>
                <a:spcPts val="0"/>
              </a:spcAft>
              <a:defRPr/>
            </a:pPr>
            <a:endParaRPr lang="ja-JP" altLang="en-US" dirty="0">
              <a:solidFill>
                <a:schemeClr val="tx1"/>
              </a:solidFill>
            </a:endParaRPr>
          </a:p>
        </p:txBody>
      </p:sp>
      <p:sp>
        <p:nvSpPr>
          <p:cNvPr id="29" name="正方形/長方形 28">
            <a:extLst>
              <a:ext uri="{FF2B5EF4-FFF2-40B4-BE49-F238E27FC236}">
                <a16:creationId xmlns:a16="http://schemas.microsoft.com/office/drawing/2014/main" id="{E439AD04-0C51-42CF-9578-A48521F88619}"/>
              </a:ext>
            </a:extLst>
          </p:cNvPr>
          <p:cNvSpPr/>
          <p:nvPr/>
        </p:nvSpPr>
        <p:spPr>
          <a:xfrm>
            <a:off x="639763" y="1474788"/>
            <a:ext cx="1600200" cy="5353050"/>
          </a:xfrm>
          <a:prstGeom prst="rect">
            <a:avLst/>
          </a:prstGeom>
          <a:gradFill>
            <a:gsLst>
              <a:gs pos="11000">
                <a:srgbClr val="FFFF99">
                  <a:lumMod val="100000"/>
                </a:srgb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lstStyle/>
          <a:p>
            <a:pPr algn="ctr" eaLnBrk="1" fontAlgn="auto" hangingPunct="1">
              <a:spcBef>
                <a:spcPts val="0"/>
              </a:spcBef>
              <a:spcAft>
                <a:spcPts val="0"/>
              </a:spcAft>
              <a:defRPr/>
            </a:pPr>
            <a:endParaRPr lang="ja-JP" altLang="en-US" dirty="0">
              <a:solidFill>
                <a:schemeClr val="tx1"/>
              </a:solidFill>
            </a:endParaRPr>
          </a:p>
        </p:txBody>
      </p:sp>
      <p:sp>
        <p:nvSpPr>
          <p:cNvPr id="7" name="角丸四角形 6">
            <a:extLst>
              <a:ext uri="{FF2B5EF4-FFF2-40B4-BE49-F238E27FC236}">
                <a16:creationId xmlns:a16="http://schemas.microsoft.com/office/drawing/2014/main" id="{FA887496-5624-49EC-A67A-2941A6512840}"/>
              </a:ext>
            </a:extLst>
          </p:cNvPr>
          <p:cNvSpPr/>
          <p:nvPr/>
        </p:nvSpPr>
        <p:spPr>
          <a:xfrm>
            <a:off x="7740650" y="3602038"/>
            <a:ext cx="377825" cy="239395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200" dirty="0">
                <a:solidFill>
                  <a:schemeClr val="accent6">
                    <a:lumMod val="75000"/>
                  </a:schemeClr>
                </a:solidFill>
              </a:rPr>
              <a:t>夢や希望を作り上げる力</a:t>
            </a:r>
          </a:p>
        </p:txBody>
      </p:sp>
      <p:sp>
        <p:nvSpPr>
          <p:cNvPr id="12" name="右矢印 11">
            <a:extLst>
              <a:ext uri="{FF2B5EF4-FFF2-40B4-BE49-F238E27FC236}">
                <a16:creationId xmlns:a16="http://schemas.microsoft.com/office/drawing/2014/main" id="{996A13C6-9DDC-4B53-B1F3-92D59FB41845}"/>
              </a:ext>
            </a:extLst>
          </p:cNvPr>
          <p:cNvSpPr/>
          <p:nvPr/>
        </p:nvSpPr>
        <p:spPr>
          <a:xfrm>
            <a:off x="7470775" y="1833563"/>
            <a:ext cx="269875" cy="2524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13" name="右矢印 12">
            <a:extLst>
              <a:ext uri="{FF2B5EF4-FFF2-40B4-BE49-F238E27FC236}">
                <a16:creationId xmlns:a16="http://schemas.microsoft.com/office/drawing/2014/main" id="{AE77E60A-43E1-4E3B-8FC0-C7317AF6508C}"/>
              </a:ext>
            </a:extLst>
          </p:cNvPr>
          <p:cNvSpPr/>
          <p:nvPr/>
        </p:nvSpPr>
        <p:spPr>
          <a:xfrm>
            <a:off x="7470775" y="4351338"/>
            <a:ext cx="269875" cy="2524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14" name="角丸四角形 13">
            <a:extLst>
              <a:ext uri="{FF2B5EF4-FFF2-40B4-BE49-F238E27FC236}">
                <a16:creationId xmlns:a16="http://schemas.microsoft.com/office/drawing/2014/main" id="{965530A2-BF8A-437F-9ACF-BF4194961F94}"/>
              </a:ext>
            </a:extLst>
          </p:cNvPr>
          <p:cNvSpPr/>
          <p:nvPr/>
        </p:nvSpPr>
        <p:spPr>
          <a:xfrm>
            <a:off x="5805488" y="5310188"/>
            <a:ext cx="969962" cy="719137"/>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000" dirty="0">
                <a:solidFill>
                  <a:schemeClr val="accent6">
                    <a:lumMod val="75000"/>
                  </a:schemeClr>
                </a:solidFill>
              </a:rPr>
              <a:t>正しい判断と責任ある行動がとれる子ども</a:t>
            </a:r>
          </a:p>
        </p:txBody>
      </p:sp>
      <p:sp>
        <p:nvSpPr>
          <p:cNvPr id="15" name="角丸四角形 14">
            <a:extLst>
              <a:ext uri="{FF2B5EF4-FFF2-40B4-BE49-F238E27FC236}">
                <a16:creationId xmlns:a16="http://schemas.microsoft.com/office/drawing/2014/main" id="{89E2F95C-7094-4A32-AFD7-4E74A74261D0}"/>
              </a:ext>
            </a:extLst>
          </p:cNvPr>
          <p:cNvSpPr/>
          <p:nvPr/>
        </p:nvSpPr>
        <p:spPr>
          <a:xfrm>
            <a:off x="5797550" y="2011363"/>
            <a:ext cx="1014413" cy="2243137"/>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000" dirty="0">
                <a:solidFill>
                  <a:schemeClr val="accent6">
                    <a:lumMod val="75000"/>
                  </a:schemeClr>
                </a:solidFill>
              </a:rPr>
              <a:t>確実に力を積み上げ、自らの進路を切り拓く子ども</a:t>
            </a:r>
          </a:p>
        </p:txBody>
      </p:sp>
      <p:sp>
        <p:nvSpPr>
          <p:cNvPr id="18" name="角丸四角形 17">
            <a:extLst>
              <a:ext uri="{FF2B5EF4-FFF2-40B4-BE49-F238E27FC236}">
                <a16:creationId xmlns:a16="http://schemas.microsoft.com/office/drawing/2014/main" id="{31830028-1AB2-4622-A764-12FA0B377B93}"/>
              </a:ext>
            </a:extLst>
          </p:cNvPr>
          <p:cNvSpPr/>
          <p:nvPr/>
        </p:nvSpPr>
        <p:spPr>
          <a:xfrm>
            <a:off x="5783263" y="4303713"/>
            <a:ext cx="993775" cy="950912"/>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000" dirty="0">
                <a:solidFill>
                  <a:schemeClr val="accent6">
                    <a:lumMod val="75000"/>
                  </a:schemeClr>
                </a:solidFill>
              </a:rPr>
              <a:t>心をこめ、思いの伝わる行動がとれる子ども</a:t>
            </a:r>
          </a:p>
        </p:txBody>
      </p:sp>
      <p:sp>
        <p:nvSpPr>
          <p:cNvPr id="19" name="右矢印 18">
            <a:extLst>
              <a:ext uri="{FF2B5EF4-FFF2-40B4-BE49-F238E27FC236}">
                <a16:creationId xmlns:a16="http://schemas.microsoft.com/office/drawing/2014/main" id="{AF196C02-799C-4212-B7E2-EABA44B43B4D}"/>
              </a:ext>
            </a:extLst>
          </p:cNvPr>
          <p:cNvSpPr/>
          <p:nvPr/>
        </p:nvSpPr>
        <p:spPr>
          <a:xfrm>
            <a:off x="6789738" y="2768600"/>
            <a:ext cx="269875" cy="2524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20" name="右矢印 19">
            <a:extLst>
              <a:ext uri="{FF2B5EF4-FFF2-40B4-BE49-F238E27FC236}">
                <a16:creationId xmlns:a16="http://schemas.microsoft.com/office/drawing/2014/main" id="{02A17230-6C30-4045-B701-C1A3C25BCC69}"/>
              </a:ext>
            </a:extLst>
          </p:cNvPr>
          <p:cNvSpPr/>
          <p:nvPr/>
        </p:nvSpPr>
        <p:spPr>
          <a:xfrm>
            <a:off x="6791325" y="4813300"/>
            <a:ext cx="269875" cy="2524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21" name="右矢印 20">
            <a:extLst>
              <a:ext uri="{FF2B5EF4-FFF2-40B4-BE49-F238E27FC236}">
                <a16:creationId xmlns:a16="http://schemas.microsoft.com/office/drawing/2014/main" id="{6931814B-2C44-490B-871C-F3364D3203C8}"/>
              </a:ext>
            </a:extLst>
          </p:cNvPr>
          <p:cNvSpPr/>
          <p:nvPr/>
        </p:nvSpPr>
        <p:spPr>
          <a:xfrm>
            <a:off x="6789738" y="5602288"/>
            <a:ext cx="269875" cy="2524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22" name="正方形/長方形 21">
            <a:extLst>
              <a:ext uri="{FF2B5EF4-FFF2-40B4-BE49-F238E27FC236}">
                <a16:creationId xmlns:a16="http://schemas.microsoft.com/office/drawing/2014/main" id="{27E068C0-4869-4DB4-92B0-75A63BD27CD4}"/>
              </a:ext>
            </a:extLst>
          </p:cNvPr>
          <p:cNvSpPr/>
          <p:nvPr/>
        </p:nvSpPr>
        <p:spPr>
          <a:xfrm>
            <a:off x="46038" y="1668463"/>
            <a:ext cx="260350" cy="5140325"/>
          </a:xfrm>
          <a:prstGeom prst="rect">
            <a:avLst/>
          </a:prstGeom>
          <a:ln cap="rnd">
            <a:bevel/>
          </a:ln>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eaLnBrk="1" fontAlgn="auto" hangingPunct="1">
              <a:spcBef>
                <a:spcPts val="0"/>
              </a:spcBef>
              <a:spcAft>
                <a:spcPts val="0"/>
              </a:spcAft>
              <a:defRPr/>
            </a:pPr>
            <a:r>
              <a:rPr lang="ja-JP" altLang="en-US" sz="1400" dirty="0"/>
              <a:t>言語活動を重視した学習活動</a:t>
            </a:r>
          </a:p>
        </p:txBody>
      </p:sp>
      <p:sp>
        <p:nvSpPr>
          <p:cNvPr id="23" name="角丸四角形 22">
            <a:extLst>
              <a:ext uri="{FF2B5EF4-FFF2-40B4-BE49-F238E27FC236}">
                <a16:creationId xmlns:a16="http://schemas.microsoft.com/office/drawing/2014/main" id="{5A3E5A36-A8CA-4453-8A58-5D0BD1DB771C}"/>
              </a:ext>
            </a:extLst>
          </p:cNvPr>
          <p:cNvSpPr/>
          <p:nvPr/>
        </p:nvSpPr>
        <p:spPr>
          <a:xfrm>
            <a:off x="4027488" y="5429250"/>
            <a:ext cx="1400175" cy="42545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800" dirty="0">
                <a:solidFill>
                  <a:schemeClr val="accent5">
                    <a:lumMod val="75000"/>
                  </a:schemeClr>
                </a:solidFill>
              </a:rPr>
              <a:t>社会の一員として、公共の精神に基づく態度を育成</a:t>
            </a:r>
          </a:p>
        </p:txBody>
      </p:sp>
      <p:sp>
        <p:nvSpPr>
          <p:cNvPr id="24" name="角丸四角形 23">
            <a:extLst>
              <a:ext uri="{FF2B5EF4-FFF2-40B4-BE49-F238E27FC236}">
                <a16:creationId xmlns:a16="http://schemas.microsoft.com/office/drawing/2014/main" id="{0DB0ADBC-1CA6-4A91-BF15-C17B31EAD6EB}"/>
              </a:ext>
            </a:extLst>
          </p:cNvPr>
          <p:cNvSpPr/>
          <p:nvPr/>
        </p:nvSpPr>
        <p:spPr>
          <a:xfrm>
            <a:off x="752475" y="5478463"/>
            <a:ext cx="1392238" cy="42545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800" dirty="0">
                <a:solidFill>
                  <a:schemeClr val="tx1"/>
                </a:solidFill>
              </a:rPr>
              <a:t>学びの約束やルールの</a:t>
            </a:r>
            <a:endParaRPr lang="en-US" altLang="ja-JP" sz="800" dirty="0">
              <a:solidFill>
                <a:schemeClr val="tx1"/>
              </a:solidFill>
            </a:endParaRPr>
          </a:p>
          <a:p>
            <a:pPr algn="ctr" eaLnBrk="1" fontAlgn="auto" hangingPunct="1">
              <a:spcBef>
                <a:spcPts val="0"/>
              </a:spcBef>
              <a:spcAft>
                <a:spcPts val="0"/>
              </a:spcAft>
              <a:defRPr/>
            </a:pPr>
            <a:r>
              <a:rPr lang="ja-JP" altLang="en-US" sz="800" dirty="0">
                <a:solidFill>
                  <a:schemeClr val="tx1"/>
                </a:solidFill>
              </a:rPr>
              <a:t>徹底</a:t>
            </a:r>
          </a:p>
        </p:txBody>
      </p:sp>
      <p:sp>
        <p:nvSpPr>
          <p:cNvPr id="25" name="角丸四角形 24">
            <a:extLst>
              <a:ext uri="{FF2B5EF4-FFF2-40B4-BE49-F238E27FC236}">
                <a16:creationId xmlns:a16="http://schemas.microsoft.com/office/drawing/2014/main" id="{9A3226D1-19D6-471E-BB3E-1419EB0D3E9F}"/>
              </a:ext>
            </a:extLst>
          </p:cNvPr>
          <p:cNvSpPr/>
          <p:nvPr/>
        </p:nvSpPr>
        <p:spPr>
          <a:xfrm>
            <a:off x="2417763" y="5403850"/>
            <a:ext cx="1354137" cy="5334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800" dirty="0">
                <a:solidFill>
                  <a:srgbClr val="7030A0"/>
                </a:solidFill>
              </a:rPr>
              <a:t>あるべき姿や責任感を</a:t>
            </a:r>
            <a:endParaRPr lang="en-US" altLang="ja-JP" sz="800" dirty="0">
              <a:solidFill>
                <a:srgbClr val="7030A0"/>
              </a:solidFill>
            </a:endParaRPr>
          </a:p>
          <a:p>
            <a:pPr algn="ctr" eaLnBrk="1" fontAlgn="auto" hangingPunct="1">
              <a:spcBef>
                <a:spcPts val="0"/>
              </a:spcBef>
              <a:spcAft>
                <a:spcPts val="0"/>
              </a:spcAft>
              <a:defRPr/>
            </a:pPr>
            <a:r>
              <a:rPr lang="ja-JP" altLang="en-US" sz="800" dirty="0">
                <a:solidFill>
                  <a:srgbClr val="7030A0"/>
                </a:solidFill>
              </a:rPr>
              <a:t>考え、規範意識の向上をはかる。</a:t>
            </a:r>
          </a:p>
        </p:txBody>
      </p:sp>
      <p:sp>
        <p:nvSpPr>
          <p:cNvPr id="26" name="角丸四角形 25">
            <a:extLst>
              <a:ext uri="{FF2B5EF4-FFF2-40B4-BE49-F238E27FC236}">
                <a16:creationId xmlns:a16="http://schemas.microsoft.com/office/drawing/2014/main" id="{AF8DBBA2-A671-471C-A11A-F70CCEE3E915}"/>
              </a:ext>
            </a:extLst>
          </p:cNvPr>
          <p:cNvSpPr/>
          <p:nvPr/>
        </p:nvSpPr>
        <p:spPr>
          <a:xfrm>
            <a:off x="4025900" y="4745038"/>
            <a:ext cx="1379538" cy="417512"/>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800" dirty="0">
                <a:solidFill>
                  <a:schemeClr val="accent5">
                    <a:lumMod val="75000"/>
                  </a:schemeClr>
                </a:solidFill>
              </a:rPr>
              <a:t>人権尊重の精神を基盤にし、他者を大切にする教育</a:t>
            </a:r>
          </a:p>
        </p:txBody>
      </p:sp>
      <p:sp>
        <p:nvSpPr>
          <p:cNvPr id="27" name="角丸四角形 26">
            <a:extLst>
              <a:ext uri="{FF2B5EF4-FFF2-40B4-BE49-F238E27FC236}">
                <a16:creationId xmlns:a16="http://schemas.microsoft.com/office/drawing/2014/main" id="{2C625F1C-9041-4695-8EB8-DE90F5A0D2F4}"/>
              </a:ext>
            </a:extLst>
          </p:cNvPr>
          <p:cNvSpPr/>
          <p:nvPr/>
        </p:nvSpPr>
        <p:spPr>
          <a:xfrm>
            <a:off x="709613" y="4745038"/>
            <a:ext cx="1406525" cy="417512"/>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800" dirty="0">
                <a:solidFill>
                  <a:schemeClr val="tx1"/>
                </a:solidFill>
              </a:rPr>
              <a:t>自他を大切にする態度</a:t>
            </a:r>
          </a:p>
        </p:txBody>
      </p:sp>
      <p:sp>
        <p:nvSpPr>
          <p:cNvPr id="28" name="角丸四角形 27">
            <a:extLst>
              <a:ext uri="{FF2B5EF4-FFF2-40B4-BE49-F238E27FC236}">
                <a16:creationId xmlns:a16="http://schemas.microsoft.com/office/drawing/2014/main" id="{42364D2F-817B-47A4-B4DD-FCB07D418957}"/>
              </a:ext>
            </a:extLst>
          </p:cNvPr>
          <p:cNvSpPr/>
          <p:nvPr/>
        </p:nvSpPr>
        <p:spPr>
          <a:xfrm>
            <a:off x="2409825" y="4764088"/>
            <a:ext cx="1374775" cy="417512"/>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800" dirty="0">
                <a:solidFill>
                  <a:srgbClr val="7030A0"/>
                </a:solidFill>
              </a:rPr>
              <a:t>相手の立場に立って</a:t>
            </a:r>
            <a:endParaRPr lang="en-US" altLang="ja-JP" sz="800" dirty="0">
              <a:solidFill>
                <a:srgbClr val="7030A0"/>
              </a:solidFill>
            </a:endParaRPr>
          </a:p>
          <a:p>
            <a:pPr algn="ctr" eaLnBrk="1" fontAlgn="auto" hangingPunct="1">
              <a:spcBef>
                <a:spcPts val="0"/>
              </a:spcBef>
              <a:spcAft>
                <a:spcPts val="0"/>
              </a:spcAft>
              <a:defRPr/>
            </a:pPr>
            <a:r>
              <a:rPr lang="ja-JP" altLang="en-US" sz="800" dirty="0">
                <a:solidFill>
                  <a:srgbClr val="7030A0"/>
                </a:solidFill>
              </a:rPr>
              <a:t>考える協働活動</a:t>
            </a:r>
          </a:p>
        </p:txBody>
      </p:sp>
      <p:sp>
        <p:nvSpPr>
          <p:cNvPr id="31" name="正方形/長方形 30">
            <a:extLst>
              <a:ext uri="{FF2B5EF4-FFF2-40B4-BE49-F238E27FC236}">
                <a16:creationId xmlns:a16="http://schemas.microsoft.com/office/drawing/2014/main" id="{23A7237F-F753-447A-B2D8-A35D92CE71F6}"/>
              </a:ext>
            </a:extLst>
          </p:cNvPr>
          <p:cNvSpPr/>
          <p:nvPr/>
        </p:nvSpPr>
        <p:spPr>
          <a:xfrm>
            <a:off x="639763" y="1412875"/>
            <a:ext cx="1616075" cy="215900"/>
          </a:xfrm>
          <a:prstGeom prst="rect">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800" dirty="0">
                <a:solidFill>
                  <a:schemeClr val="tx1"/>
                </a:solidFill>
              </a:rPr>
              <a:t>小学校</a:t>
            </a:r>
            <a:r>
              <a:rPr lang="ja-JP" altLang="en-US" sz="600" dirty="0">
                <a:solidFill>
                  <a:schemeClr val="tx1"/>
                </a:solidFill>
              </a:rPr>
              <a:t>（１年～４年）</a:t>
            </a:r>
          </a:p>
        </p:txBody>
      </p:sp>
      <p:sp>
        <p:nvSpPr>
          <p:cNvPr id="32" name="正方形/長方形 31">
            <a:extLst>
              <a:ext uri="{FF2B5EF4-FFF2-40B4-BE49-F238E27FC236}">
                <a16:creationId xmlns:a16="http://schemas.microsoft.com/office/drawing/2014/main" id="{DC5EC9D0-2A04-4F7C-921C-3CDB3C5C1E68}"/>
              </a:ext>
            </a:extLst>
          </p:cNvPr>
          <p:cNvSpPr/>
          <p:nvPr/>
        </p:nvSpPr>
        <p:spPr>
          <a:xfrm>
            <a:off x="2228850" y="1412875"/>
            <a:ext cx="1671638" cy="200025"/>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800" dirty="0">
                <a:solidFill>
                  <a:schemeClr val="tx1"/>
                </a:solidFill>
              </a:rPr>
              <a:t>小学校</a:t>
            </a:r>
            <a:r>
              <a:rPr lang="ja-JP" altLang="en-US" sz="600" dirty="0">
                <a:solidFill>
                  <a:schemeClr val="tx1"/>
                </a:solidFill>
              </a:rPr>
              <a:t>（５年～中学１年）</a:t>
            </a:r>
          </a:p>
        </p:txBody>
      </p:sp>
      <p:sp>
        <p:nvSpPr>
          <p:cNvPr id="34" name="正方形/長方形 33">
            <a:extLst>
              <a:ext uri="{FF2B5EF4-FFF2-40B4-BE49-F238E27FC236}">
                <a16:creationId xmlns:a16="http://schemas.microsoft.com/office/drawing/2014/main" id="{462B2F40-413D-48ED-B332-530679AA22E9}"/>
              </a:ext>
            </a:extLst>
          </p:cNvPr>
          <p:cNvSpPr/>
          <p:nvPr/>
        </p:nvSpPr>
        <p:spPr>
          <a:xfrm>
            <a:off x="3900488" y="1412875"/>
            <a:ext cx="1600200" cy="215900"/>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800" dirty="0">
                <a:solidFill>
                  <a:schemeClr val="tx1"/>
                </a:solidFill>
              </a:rPr>
              <a:t>中学校</a:t>
            </a:r>
            <a:r>
              <a:rPr lang="ja-JP" altLang="en-US" sz="600" dirty="0">
                <a:solidFill>
                  <a:schemeClr val="tx1"/>
                </a:solidFill>
              </a:rPr>
              <a:t>（２年～３年）</a:t>
            </a:r>
          </a:p>
        </p:txBody>
      </p:sp>
      <p:sp>
        <p:nvSpPr>
          <p:cNvPr id="37" name="円/楕円 36">
            <a:extLst>
              <a:ext uri="{FF2B5EF4-FFF2-40B4-BE49-F238E27FC236}">
                <a16:creationId xmlns:a16="http://schemas.microsoft.com/office/drawing/2014/main" id="{7C1005BC-D6EF-45E8-9B0D-69979226F35A}"/>
              </a:ext>
            </a:extLst>
          </p:cNvPr>
          <p:cNvSpPr/>
          <p:nvPr/>
        </p:nvSpPr>
        <p:spPr>
          <a:xfrm>
            <a:off x="8320088" y="403225"/>
            <a:ext cx="715962" cy="63817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eaLnBrk="1" fontAlgn="auto" hangingPunct="1">
              <a:spcBef>
                <a:spcPts val="0"/>
              </a:spcBef>
              <a:spcAft>
                <a:spcPts val="0"/>
              </a:spcAft>
              <a:defRPr/>
            </a:pPr>
            <a:r>
              <a:rPr lang="ja-JP" altLang="en-US" dirty="0"/>
              <a:t>社会での役割を考え、他者との関係の中で　自らを切り拓いていく「生きる力」の育成</a:t>
            </a:r>
          </a:p>
        </p:txBody>
      </p:sp>
      <p:sp>
        <p:nvSpPr>
          <p:cNvPr id="6" name="右矢印 5">
            <a:extLst>
              <a:ext uri="{FF2B5EF4-FFF2-40B4-BE49-F238E27FC236}">
                <a16:creationId xmlns:a16="http://schemas.microsoft.com/office/drawing/2014/main" id="{37F07E7B-AC64-4170-87F1-C33AF10DEC5E}"/>
              </a:ext>
            </a:extLst>
          </p:cNvPr>
          <p:cNvSpPr/>
          <p:nvPr/>
        </p:nvSpPr>
        <p:spPr>
          <a:xfrm>
            <a:off x="8086725" y="1781175"/>
            <a:ext cx="269875" cy="2524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8" name="右矢印 7">
            <a:extLst>
              <a:ext uri="{FF2B5EF4-FFF2-40B4-BE49-F238E27FC236}">
                <a16:creationId xmlns:a16="http://schemas.microsoft.com/office/drawing/2014/main" id="{948BB285-2529-4965-932E-BD120F1AF888}"/>
              </a:ext>
            </a:extLst>
          </p:cNvPr>
          <p:cNvSpPr/>
          <p:nvPr/>
        </p:nvSpPr>
        <p:spPr>
          <a:xfrm>
            <a:off x="8112125" y="4303713"/>
            <a:ext cx="269875" cy="2508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38" name="角丸四角形 37">
            <a:extLst>
              <a:ext uri="{FF2B5EF4-FFF2-40B4-BE49-F238E27FC236}">
                <a16:creationId xmlns:a16="http://schemas.microsoft.com/office/drawing/2014/main" id="{BC56ECB4-F711-4117-941B-208FB1615AF8}"/>
              </a:ext>
            </a:extLst>
          </p:cNvPr>
          <p:cNvSpPr/>
          <p:nvPr/>
        </p:nvSpPr>
        <p:spPr>
          <a:xfrm>
            <a:off x="720725" y="2933700"/>
            <a:ext cx="1395413" cy="65405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750" dirty="0">
                <a:solidFill>
                  <a:schemeClr val="tx1"/>
                </a:solidFill>
              </a:rPr>
              <a:t>自分の思いや考えを安心して表出できる学習集団作り</a:t>
            </a:r>
          </a:p>
        </p:txBody>
      </p:sp>
      <p:sp>
        <p:nvSpPr>
          <p:cNvPr id="39" name="角丸四角形 38">
            <a:extLst>
              <a:ext uri="{FF2B5EF4-FFF2-40B4-BE49-F238E27FC236}">
                <a16:creationId xmlns:a16="http://schemas.microsoft.com/office/drawing/2014/main" id="{D41D4B32-38C6-4B16-B7F3-48CB85833ADF}"/>
              </a:ext>
            </a:extLst>
          </p:cNvPr>
          <p:cNvSpPr/>
          <p:nvPr/>
        </p:nvSpPr>
        <p:spPr>
          <a:xfrm>
            <a:off x="2386013" y="2933700"/>
            <a:ext cx="1398587" cy="65405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800" dirty="0">
                <a:solidFill>
                  <a:srgbClr val="7030A0"/>
                </a:solidFill>
              </a:rPr>
              <a:t>言語活動を重視しながら、習得したことを活用して思考・判断・表現し合う活動</a:t>
            </a:r>
          </a:p>
        </p:txBody>
      </p:sp>
      <p:sp>
        <p:nvSpPr>
          <p:cNvPr id="40" name="角丸四角形 39">
            <a:extLst>
              <a:ext uri="{FF2B5EF4-FFF2-40B4-BE49-F238E27FC236}">
                <a16:creationId xmlns:a16="http://schemas.microsoft.com/office/drawing/2014/main" id="{4087C6F7-3329-40BB-A77E-E70558FE7DFB}"/>
              </a:ext>
            </a:extLst>
          </p:cNvPr>
          <p:cNvSpPr/>
          <p:nvPr/>
        </p:nvSpPr>
        <p:spPr>
          <a:xfrm>
            <a:off x="2386013" y="3783013"/>
            <a:ext cx="1387475" cy="720725"/>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800" dirty="0">
                <a:solidFill>
                  <a:srgbClr val="7030A0"/>
                </a:solidFill>
              </a:rPr>
              <a:t>既習事項や様々な事柄に関心を持ち、自ら探究し課題解決を行っていける子の育成</a:t>
            </a:r>
          </a:p>
        </p:txBody>
      </p:sp>
      <p:sp>
        <p:nvSpPr>
          <p:cNvPr id="41" name="角丸四角形 40">
            <a:extLst>
              <a:ext uri="{FF2B5EF4-FFF2-40B4-BE49-F238E27FC236}">
                <a16:creationId xmlns:a16="http://schemas.microsoft.com/office/drawing/2014/main" id="{A542B566-8331-42D4-B308-2F3D05E89A29}"/>
              </a:ext>
            </a:extLst>
          </p:cNvPr>
          <p:cNvSpPr/>
          <p:nvPr/>
        </p:nvSpPr>
        <p:spPr>
          <a:xfrm>
            <a:off x="728663" y="3798888"/>
            <a:ext cx="1368425" cy="70485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800" dirty="0">
                <a:solidFill>
                  <a:schemeClr val="tx1"/>
                </a:solidFill>
              </a:rPr>
              <a:t>自分と集団・地域社会の中から課題を見つけ、自分の力で解決しようとする力を育む子の育成</a:t>
            </a:r>
          </a:p>
        </p:txBody>
      </p:sp>
      <p:sp>
        <p:nvSpPr>
          <p:cNvPr id="46" name="正方形/長方形 45">
            <a:extLst>
              <a:ext uri="{FF2B5EF4-FFF2-40B4-BE49-F238E27FC236}">
                <a16:creationId xmlns:a16="http://schemas.microsoft.com/office/drawing/2014/main" id="{02188808-C6B4-4900-92E1-960D8A291BD1}"/>
              </a:ext>
            </a:extLst>
          </p:cNvPr>
          <p:cNvSpPr/>
          <p:nvPr/>
        </p:nvSpPr>
        <p:spPr>
          <a:xfrm>
            <a:off x="2239963" y="1622425"/>
            <a:ext cx="1660525" cy="396875"/>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800" b="1" dirty="0">
                <a:solidFill>
                  <a:schemeClr val="tx1"/>
                </a:solidFill>
              </a:rPr>
              <a:t>学ぶことの意味を考え、自ら学ぶことの大切さを知る子の育成</a:t>
            </a:r>
          </a:p>
        </p:txBody>
      </p:sp>
      <p:sp>
        <p:nvSpPr>
          <p:cNvPr id="47" name="正方形/長方形 46">
            <a:extLst>
              <a:ext uri="{FF2B5EF4-FFF2-40B4-BE49-F238E27FC236}">
                <a16:creationId xmlns:a16="http://schemas.microsoft.com/office/drawing/2014/main" id="{ECA8DBAE-1C08-423D-99C0-518D525FC55D}"/>
              </a:ext>
            </a:extLst>
          </p:cNvPr>
          <p:cNvSpPr/>
          <p:nvPr/>
        </p:nvSpPr>
        <p:spPr>
          <a:xfrm>
            <a:off x="3900488" y="1628775"/>
            <a:ext cx="1600200" cy="390525"/>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800" b="1" dirty="0">
                <a:solidFill>
                  <a:schemeClr val="tx1"/>
                </a:solidFill>
              </a:rPr>
              <a:t>将来の自分を想像し、自ら進んで学ぶ子の育成</a:t>
            </a:r>
          </a:p>
        </p:txBody>
      </p:sp>
      <p:sp>
        <p:nvSpPr>
          <p:cNvPr id="48" name="角丸四角形 47">
            <a:extLst>
              <a:ext uri="{FF2B5EF4-FFF2-40B4-BE49-F238E27FC236}">
                <a16:creationId xmlns:a16="http://schemas.microsoft.com/office/drawing/2014/main" id="{32754466-829A-4A51-BA87-F9021CDA02C1}"/>
              </a:ext>
            </a:extLst>
          </p:cNvPr>
          <p:cNvSpPr/>
          <p:nvPr/>
        </p:nvSpPr>
        <p:spPr>
          <a:xfrm>
            <a:off x="3995738" y="2933700"/>
            <a:ext cx="1409700" cy="668338"/>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800" dirty="0">
                <a:solidFill>
                  <a:schemeClr val="accent5">
                    <a:lumMod val="75000"/>
                  </a:schemeClr>
                </a:solidFill>
              </a:rPr>
              <a:t>習得した知識・技能を活用し、思考力・判断力・表現力を身につけさせることをねらいとした授業実践</a:t>
            </a:r>
          </a:p>
        </p:txBody>
      </p:sp>
      <p:sp>
        <p:nvSpPr>
          <p:cNvPr id="49" name="角丸四角形 48">
            <a:extLst>
              <a:ext uri="{FF2B5EF4-FFF2-40B4-BE49-F238E27FC236}">
                <a16:creationId xmlns:a16="http://schemas.microsoft.com/office/drawing/2014/main" id="{76DC9498-15C2-4B4B-A27A-81DB9EE751F2}"/>
              </a:ext>
            </a:extLst>
          </p:cNvPr>
          <p:cNvSpPr/>
          <p:nvPr/>
        </p:nvSpPr>
        <p:spPr>
          <a:xfrm>
            <a:off x="4005263" y="3798888"/>
            <a:ext cx="1409700" cy="720725"/>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800" dirty="0">
                <a:solidFill>
                  <a:schemeClr val="accent5">
                    <a:lumMod val="75000"/>
                  </a:schemeClr>
                </a:solidFill>
              </a:rPr>
              <a:t>社会に発信していくことができる積極性とコミュニケーション能力の育成</a:t>
            </a:r>
          </a:p>
        </p:txBody>
      </p:sp>
      <p:sp>
        <p:nvSpPr>
          <p:cNvPr id="52" name="右矢印 51">
            <a:extLst>
              <a:ext uri="{FF2B5EF4-FFF2-40B4-BE49-F238E27FC236}">
                <a16:creationId xmlns:a16="http://schemas.microsoft.com/office/drawing/2014/main" id="{9DBBE51A-3A7D-4700-9844-5DC28DBB4C71}"/>
              </a:ext>
            </a:extLst>
          </p:cNvPr>
          <p:cNvSpPr/>
          <p:nvPr/>
        </p:nvSpPr>
        <p:spPr>
          <a:xfrm>
            <a:off x="2116138" y="3957638"/>
            <a:ext cx="269875" cy="2524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53" name="右矢印 52">
            <a:extLst>
              <a:ext uri="{FF2B5EF4-FFF2-40B4-BE49-F238E27FC236}">
                <a16:creationId xmlns:a16="http://schemas.microsoft.com/office/drawing/2014/main" id="{A3B742C8-4840-4C8E-9485-05F639C48E30}"/>
              </a:ext>
            </a:extLst>
          </p:cNvPr>
          <p:cNvSpPr/>
          <p:nvPr/>
        </p:nvSpPr>
        <p:spPr>
          <a:xfrm>
            <a:off x="5405438" y="3181350"/>
            <a:ext cx="395287" cy="2508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54" name="右矢印 53">
            <a:extLst>
              <a:ext uri="{FF2B5EF4-FFF2-40B4-BE49-F238E27FC236}">
                <a16:creationId xmlns:a16="http://schemas.microsoft.com/office/drawing/2014/main" id="{5F7DCC2A-129E-4C3E-BC4C-2136937A0B7A}"/>
              </a:ext>
            </a:extLst>
          </p:cNvPr>
          <p:cNvSpPr/>
          <p:nvPr/>
        </p:nvSpPr>
        <p:spPr>
          <a:xfrm>
            <a:off x="3729038" y="3200400"/>
            <a:ext cx="269875" cy="2508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55" name="右矢印 54">
            <a:extLst>
              <a:ext uri="{FF2B5EF4-FFF2-40B4-BE49-F238E27FC236}">
                <a16:creationId xmlns:a16="http://schemas.microsoft.com/office/drawing/2014/main" id="{D28FB893-1F36-4579-B569-79A6011E07A3}"/>
              </a:ext>
            </a:extLst>
          </p:cNvPr>
          <p:cNvSpPr/>
          <p:nvPr/>
        </p:nvSpPr>
        <p:spPr>
          <a:xfrm>
            <a:off x="2100263" y="3167063"/>
            <a:ext cx="269875" cy="2508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56" name="右矢印 55">
            <a:extLst>
              <a:ext uri="{FF2B5EF4-FFF2-40B4-BE49-F238E27FC236}">
                <a16:creationId xmlns:a16="http://schemas.microsoft.com/office/drawing/2014/main" id="{45023B23-F1B4-4957-9069-D84438CAF0F4}"/>
              </a:ext>
            </a:extLst>
          </p:cNvPr>
          <p:cNvSpPr/>
          <p:nvPr/>
        </p:nvSpPr>
        <p:spPr>
          <a:xfrm>
            <a:off x="2116138" y="4829175"/>
            <a:ext cx="269875" cy="2524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57" name="右矢印 56">
            <a:extLst>
              <a:ext uri="{FF2B5EF4-FFF2-40B4-BE49-F238E27FC236}">
                <a16:creationId xmlns:a16="http://schemas.microsoft.com/office/drawing/2014/main" id="{39DB00E0-A7B9-49B8-915B-102F5D581244}"/>
              </a:ext>
            </a:extLst>
          </p:cNvPr>
          <p:cNvSpPr/>
          <p:nvPr/>
        </p:nvSpPr>
        <p:spPr>
          <a:xfrm>
            <a:off x="3735388" y="4833938"/>
            <a:ext cx="269875" cy="2524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58" name="右矢印 57">
            <a:extLst>
              <a:ext uri="{FF2B5EF4-FFF2-40B4-BE49-F238E27FC236}">
                <a16:creationId xmlns:a16="http://schemas.microsoft.com/office/drawing/2014/main" id="{FA208FF0-79C3-4D7E-8576-35D7E9DF88A4}"/>
              </a:ext>
            </a:extLst>
          </p:cNvPr>
          <p:cNvSpPr/>
          <p:nvPr/>
        </p:nvSpPr>
        <p:spPr>
          <a:xfrm>
            <a:off x="5405438" y="4802188"/>
            <a:ext cx="382587" cy="2508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60" name="右矢印 59">
            <a:extLst>
              <a:ext uri="{FF2B5EF4-FFF2-40B4-BE49-F238E27FC236}">
                <a16:creationId xmlns:a16="http://schemas.microsoft.com/office/drawing/2014/main" id="{0509962A-2179-4FDE-A3D3-7DBEAC58883A}"/>
              </a:ext>
            </a:extLst>
          </p:cNvPr>
          <p:cNvSpPr/>
          <p:nvPr/>
        </p:nvSpPr>
        <p:spPr>
          <a:xfrm>
            <a:off x="3729038" y="3998913"/>
            <a:ext cx="269875" cy="2524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61" name="右矢印 60">
            <a:extLst>
              <a:ext uri="{FF2B5EF4-FFF2-40B4-BE49-F238E27FC236}">
                <a16:creationId xmlns:a16="http://schemas.microsoft.com/office/drawing/2014/main" id="{76CFA0E4-8D08-4403-AA59-1021ACB2ACFE}"/>
              </a:ext>
            </a:extLst>
          </p:cNvPr>
          <p:cNvSpPr/>
          <p:nvPr/>
        </p:nvSpPr>
        <p:spPr>
          <a:xfrm>
            <a:off x="2168525" y="5584825"/>
            <a:ext cx="249238" cy="2508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62" name="右矢印 61">
            <a:extLst>
              <a:ext uri="{FF2B5EF4-FFF2-40B4-BE49-F238E27FC236}">
                <a16:creationId xmlns:a16="http://schemas.microsoft.com/office/drawing/2014/main" id="{F2A74BCF-9DDE-4B3A-950B-9AF6E64C56CB}"/>
              </a:ext>
            </a:extLst>
          </p:cNvPr>
          <p:cNvSpPr/>
          <p:nvPr/>
        </p:nvSpPr>
        <p:spPr>
          <a:xfrm>
            <a:off x="3765550" y="5564188"/>
            <a:ext cx="269875" cy="2524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63" name="右矢印 62">
            <a:extLst>
              <a:ext uri="{FF2B5EF4-FFF2-40B4-BE49-F238E27FC236}">
                <a16:creationId xmlns:a16="http://schemas.microsoft.com/office/drawing/2014/main" id="{F1BFCA70-F72F-4949-AB3B-5EB19AFDD9B0}"/>
              </a:ext>
            </a:extLst>
          </p:cNvPr>
          <p:cNvSpPr/>
          <p:nvPr/>
        </p:nvSpPr>
        <p:spPr>
          <a:xfrm>
            <a:off x="5427663" y="5670550"/>
            <a:ext cx="355600" cy="2524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64" name="角丸四角形 63">
            <a:extLst>
              <a:ext uri="{FF2B5EF4-FFF2-40B4-BE49-F238E27FC236}">
                <a16:creationId xmlns:a16="http://schemas.microsoft.com/office/drawing/2014/main" id="{A5830AC9-2B0D-4980-A0F8-676840EE15A8}"/>
              </a:ext>
            </a:extLst>
          </p:cNvPr>
          <p:cNvSpPr/>
          <p:nvPr/>
        </p:nvSpPr>
        <p:spPr>
          <a:xfrm>
            <a:off x="4000500" y="2538413"/>
            <a:ext cx="1404938" cy="22860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800" dirty="0">
                <a:solidFill>
                  <a:schemeClr val="accent5">
                    <a:lumMod val="75000"/>
                  </a:schemeClr>
                </a:solidFill>
              </a:rPr>
              <a:t>家庭での自学自習の探究</a:t>
            </a:r>
          </a:p>
        </p:txBody>
      </p:sp>
      <p:sp>
        <p:nvSpPr>
          <p:cNvPr id="65" name="角丸四角形 64">
            <a:extLst>
              <a:ext uri="{FF2B5EF4-FFF2-40B4-BE49-F238E27FC236}">
                <a16:creationId xmlns:a16="http://schemas.microsoft.com/office/drawing/2014/main" id="{528D733A-B60D-4B35-B55B-F6A4DAAD4018}"/>
              </a:ext>
            </a:extLst>
          </p:cNvPr>
          <p:cNvSpPr/>
          <p:nvPr/>
        </p:nvSpPr>
        <p:spPr>
          <a:xfrm>
            <a:off x="2368550" y="2566988"/>
            <a:ext cx="1401763" cy="230187"/>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800" dirty="0">
                <a:solidFill>
                  <a:srgbClr val="7030A0"/>
                </a:solidFill>
              </a:rPr>
              <a:t>家庭での自学自習の確立</a:t>
            </a:r>
          </a:p>
        </p:txBody>
      </p:sp>
      <p:sp>
        <p:nvSpPr>
          <p:cNvPr id="68" name="角丸四角形 67">
            <a:extLst>
              <a:ext uri="{FF2B5EF4-FFF2-40B4-BE49-F238E27FC236}">
                <a16:creationId xmlns:a16="http://schemas.microsoft.com/office/drawing/2014/main" id="{D06A5516-2FAC-4486-970F-40489079F937}"/>
              </a:ext>
            </a:extLst>
          </p:cNvPr>
          <p:cNvSpPr/>
          <p:nvPr/>
        </p:nvSpPr>
        <p:spPr>
          <a:xfrm>
            <a:off x="709613" y="2533650"/>
            <a:ext cx="1435100" cy="263525"/>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800" dirty="0">
                <a:solidFill>
                  <a:schemeClr val="tx1"/>
                </a:solidFill>
              </a:rPr>
              <a:t>家庭での自学自習の習慣</a:t>
            </a:r>
          </a:p>
        </p:txBody>
      </p:sp>
      <p:sp>
        <p:nvSpPr>
          <p:cNvPr id="69" name="右矢印 68">
            <a:extLst>
              <a:ext uri="{FF2B5EF4-FFF2-40B4-BE49-F238E27FC236}">
                <a16:creationId xmlns:a16="http://schemas.microsoft.com/office/drawing/2014/main" id="{CED81F52-C235-44B2-9185-F60188B255B5}"/>
              </a:ext>
            </a:extLst>
          </p:cNvPr>
          <p:cNvSpPr/>
          <p:nvPr/>
        </p:nvSpPr>
        <p:spPr>
          <a:xfrm>
            <a:off x="5405438" y="3998913"/>
            <a:ext cx="392112" cy="2508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74" name="角丸四角形 73">
            <a:extLst>
              <a:ext uri="{FF2B5EF4-FFF2-40B4-BE49-F238E27FC236}">
                <a16:creationId xmlns:a16="http://schemas.microsoft.com/office/drawing/2014/main" id="{74580E25-DDD1-491A-8745-A3F569F64F37}"/>
              </a:ext>
            </a:extLst>
          </p:cNvPr>
          <p:cNvSpPr/>
          <p:nvPr/>
        </p:nvSpPr>
        <p:spPr>
          <a:xfrm>
            <a:off x="2357438" y="2044700"/>
            <a:ext cx="1425575" cy="336550"/>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700" dirty="0">
                <a:solidFill>
                  <a:srgbClr val="7030A0"/>
                </a:solidFill>
              </a:rPr>
              <a:t>基本的な学びへの姿勢を確立し自ら探究し課題解決を行う力</a:t>
            </a:r>
          </a:p>
        </p:txBody>
      </p:sp>
      <p:sp>
        <p:nvSpPr>
          <p:cNvPr id="75" name="角丸四角形 74">
            <a:extLst>
              <a:ext uri="{FF2B5EF4-FFF2-40B4-BE49-F238E27FC236}">
                <a16:creationId xmlns:a16="http://schemas.microsoft.com/office/drawing/2014/main" id="{F74A68EF-106F-47F0-B7F6-0527EA6C21DF}"/>
              </a:ext>
            </a:extLst>
          </p:cNvPr>
          <p:cNvSpPr/>
          <p:nvPr/>
        </p:nvSpPr>
        <p:spPr>
          <a:xfrm>
            <a:off x="3995738" y="2049463"/>
            <a:ext cx="1409700" cy="334962"/>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700" dirty="0">
                <a:solidFill>
                  <a:schemeClr val="accent5">
                    <a:lumMod val="75000"/>
                  </a:schemeClr>
                </a:solidFill>
              </a:rPr>
              <a:t>自らの進路とつなげて考え、課題設定と主体的に課題解決をおこなっていく力</a:t>
            </a:r>
          </a:p>
        </p:txBody>
      </p:sp>
      <p:sp>
        <p:nvSpPr>
          <p:cNvPr id="78" name="正方形/長方形 77">
            <a:extLst>
              <a:ext uri="{FF2B5EF4-FFF2-40B4-BE49-F238E27FC236}">
                <a16:creationId xmlns:a16="http://schemas.microsoft.com/office/drawing/2014/main" id="{64898BD9-1660-4AE5-9C92-03A4630EF366}"/>
              </a:ext>
            </a:extLst>
          </p:cNvPr>
          <p:cNvSpPr/>
          <p:nvPr/>
        </p:nvSpPr>
        <p:spPr>
          <a:xfrm>
            <a:off x="528638" y="-1588"/>
            <a:ext cx="854075" cy="26193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sz="500" dirty="0">
                <a:solidFill>
                  <a:schemeClr val="tx1"/>
                </a:solidFill>
              </a:rPr>
              <a:t>洛南中学校教育目標</a:t>
            </a:r>
          </a:p>
        </p:txBody>
      </p:sp>
      <p:sp>
        <p:nvSpPr>
          <p:cNvPr id="82" name="正方形/長方形 81">
            <a:extLst>
              <a:ext uri="{FF2B5EF4-FFF2-40B4-BE49-F238E27FC236}">
                <a16:creationId xmlns:a16="http://schemas.microsoft.com/office/drawing/2014/main" id="{BF7BF454-4706-4252-B5DA-1FCE6FF35022}"/>
              </a:ext>
            </a:extLst>
          </p:cNvPr>
          <p:cNvSpPr/>
          <p:nvPr/>
        </p:nvSpPr>
        <p:spPr>
          <a:xfrm>
            <a:off x="528638" y="260350"/>
            <a:ext cx="854075" cy="2889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sz="500" dirty="0">
                <a:solidFill>
                  <a:schemeClr val="tx1"/>
                </a:solidFill>
              </a:rPr>
              <a:t>吉祥院小学校教育目標</a:t>
            </a:r>
          </a:p>
        </p:txBody>
      </p:sp>
      <p:sp>
        <p:nvSpPr>
          <p:cNvPr id="83" name="正方形/長方形 82">
            <a:extLst>
              <a:ext uri="{FF2B5EF4-FFF2-40B4-BE49-F238E27FC236}">
                <a16:creationId xmlns:a16="http://schemas.microsoft.com/office/drawing/2014/main" id="{C017A9ED-BD04-48A9-95A6-D71B396AD944}"/>
              </a:ext>
            </a:extLst>
          </p:cNvPr>
          <p:cNvSpPr/>
          <p:nvPr/>
        </p:nvSpPr>
        <p:spPr>
          <a:xfrm>
            <a:off x="528638" y="549275"/>
            <a:ext cx="854075" cy="3444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sz="500" dirty="0">
                <a:solidFill>
                  <a:schemeClr val="tx1"/>
                </a:solidFill>
              </a:rPr>
              <a:t>祥栄小学校教育目標</a:t>
            </a:r>
          </a:p>
        </p:txBody>
      </p:sp>
      <p:sp>
        <p:nvSpPr>
          <p:cNvPr id="84" name="正方形/長方形 83">
            <a:extLst>
              <a:ext uri="{FF2B5EF4-FFF2-40B4-BE49-F238E27FC236}">
                <a16:creationId xmlns:a16="http://schemas.microsoft.com/office/drawing/2014/main" id="{7528C811-C58E-40DA-AEF7-F6FC9C72861C}"/>
              </a:ext>
            </a:extLst>
          </p:cNvPr>
          <p:cNvSpPr/>
          <p:nvPr/>
        </p:nvSpPr>
        <p:spPr>
          <a:xfrm>
            <a:off x="528638" y="836613"/>
            <a:ext cx="854075" cy="28733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sz="500" dirty="0">
                <a:solidFill>
                  <a:schemeClr val="tx1"/>
                </a:solidFill>
              </a:rPr>
              <a:t>祥豊小学校教育目標</a:t>
            </a:r>
          </a:p>
        </p:txBody>
      </p:sp>
      <p:sp>
        <p:nvSpPr>
          <p:cNvPr id="85" name="正方形/長方形 84">
            <a:extLst>
              <a:ext uri="{FF2B5EF4-FFF2-40B4-BE49-F238E27FC236}">
                <a16:creationId xmlns:a16="http://schemas.microsoft.com/office/drawing/2014/main" id="{D2F2C605-3E91-4890-892C-E90F012B38A5}"/>
              </a:ext>
            </a:extLst>
          </p:cNvPr>
          <p:cNvSpPr/>
          <p:nvPr/>
        </p:nvSpPr>
        <p:spPr>
          <a:xfrm>
            <a:off x="528638" y="1123950"/>
            <a:ext cx="854075" cy="2667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sz="500" dirty="0">
                <a:solidFill>
                  <a:schemeClr val="tx1"/>
                </a:solidFill>
              </a:rPr>
              <a:t>上鳥羽小学校教育目標</a:t>
            </a:r>
          </a:p>
        </p:txBody>
      </p:sp>
      <p:sp>
        <p:nvSpPr>
          <p:cNvPr id="66" name="右矢印 65">
            <a:extLst>
              <a:ext uri="{FF2B5EF4-FFF2-40B4-BE49-F238E27FC236}">
                <a16:creationId xmlns:a16="http://schemas.microsoft.com/office/drawing/2014/main" id="{453EBB10-38DE-4E0E-AEA6-2C11FD5AD740}"/>
              </a:ext>
            </a:extLst>
          </p:cNvPr>
          <p:cNvSpPr/>
          <p:nvPr/>
        </p:nvSpPr>
        <p:spPr>
          <a:xfrm>
            <a:off x="520700" y="3105150"/>
            <a:ext cx="269875" cy="2508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67" name="右矢印 66">
            <a:extLst>
              <a:ext uri="{FF2B5EF4-FFF2-40B4-BE49-F238E27FC236}">
                <a16:creationId xmlns:a16="http://schemas.microsoft.com/office/drawing/2014/main" id="{D54729D4-11C7-4102-9337-AC2CE5C33061}"/>
              </a:ext>
            </a:extLst>
          </p:cNvPr>
          <p:cNvSpPr/>
          <p:nvPr/>
        </p:nvSpPr>
        <p:spPr>
          <a:xfrm>
            <a:off x="528638" y="4000500"/>
            <a:ext cx="269875" cy="2508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3" name="正方形/長方形 2">
            <a:extLst>
              <a:ext uri="{FF2B5EF4-FFF2-40B4-BE49-F238E27FC236}">
                <a16:creationId xmlns:a16="http://schemas.microsoft.com/office/drawing/2014/main" id="{96F42FE7-5E19-484E-8BEA-E42D7D827723}"/>
              </a:ext>
            </a:extLst>
          </p:cNvPr>
          <p:cNvSpPr/>
          <p:nvPr/>
        </p:nvSpPr>
        <p:spPr>
          <a:xfrm>
            <a:off x="1382713" y="-1588"/>
            <a:ext cx="4083050" cy="26193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ja-JP" sz="800" dirty="0">
                <a:ln w="0"/>
                <a:solidFill>
                  <a:schemeClr val="tx1"/>
                </a:solidFill>
                <a:latin typeface="+mj-ea"/>
                <a:ea typeface="+mj-ea"/>
              </a:rPr>
              <a:t>「豊かな感性を持ち、ともに支え合い、自己と社会の未来を切り拓く生徒の育成」</a:t>
            </a:r>
            <a:endParaRPr lang="ja-JP" altLang="en-US" sz="800" dirty="0">
              <a:ln w="0"/>
              <a:solidFill>
                <a:schemeClr val="tx1"/>
              </a:solidFill>
              <a:latin typeface="+mj-ea"/>
              <a:ea typeface="+mj-ea"/>
            </a:endParaRPr>
          </a:p>
        </p:txBody>
      </p:sp>
      <p:sp>
        <p:nvSpPr>
          <p:cNvPr id="76" name="正方形/長方形 75">
            <a:extLst>
              <a:ext uri="{FF2B5EF4-FFF2-40B4-BE49-F238E27FC236}">
                <a16:creationId xmlns:a16="http://schemas.microsoft.com/office/drawing/2014/main" id="{149FCB82-F5AE-4973-905A-27DB697003AE}"/>
              </a:ext>
            </a:extLst>
          </p:cNvPr>
          <p:cNvSpPr/>
          <p:nvPr/>
        </p:nvSpPr>
        <p:spPr>
          <a:xfrm>
            <a:off x="1387475" y="260350"/>
            <a:ext cx="4084638" cy="28892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800" dirty="0">
                <a:solidFill>
                  <a:schemeClr val="tx1"/>
                </a:solidFill>
              </a:rPr>
              <a:t>自ら学び、未来を創る子どもの育成</a:t>
            </a:r>
            <a:endParaRPr lang="en-US" altLang="ja-JP" sz="800" dirty="0">
              <a:solidFill>
                <a:schemeClr val="tx1"/>
              </a:solidFill>
            </a:endParaRPr>
          </a:p>
          <a:p>
            <a:pPr algn="ctr" eaLnBrk="1" hangingPunct="1">
              <a:defRPr/>
            </a:pPr>
            <a:r>
              <a:rPr lang="ja-JP" altLang="en-US" sz="800" dirty="0">
                <a:solidFill>
                  <a:schemeClr val="tx1"/>
                </a:solidFill>
              </a:rPr>
              <a:t>～つけよう　伸ばそう　にこにこ力～</a:t>
            </a:r>
          </a:p>
        </p:txBody>
      </p:sp>
      <p:sp>
        <p:nvSpPr>
          <p:cNvPr id="79" name="正方形/長方形 78">
            <a:extLst>
              <a:ext uri="{FF2B5EF4-FFF2-40B4-BE49-F238E27FC236}">
                <a16:creationId xmlns:a16="http://schemas.microsoft.com/office/drawing/2014/main" id="{2106E98B-648C-489D-8952-5FC1B105A140}"/>
              </a:ext>
            </a:extLst>
          </p:cNvPr>
          <p:cNvSpPr/>
          <p:nvPr/>
        </p:nvSpPr>
        <p:spPr>
          <a:xfrm>
            <a:off x="1382713" y="549275"/>
            <a:ext cx="4083050" cy="27463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800" dirty="0">
                <a:solidFill>
                  <a:schemeClr val="tx1"/>
                </a:solidFill>
              </a:rPr>
              <a:t>未来に向かってたくましく生きぬく子の育成</a:t>
            </a:r>
            <a:endParaRPr lang="en-US" altLang="ja-JP" sz="800" dirty="0">
              <a:solidFill>
                <a:schemeClr val="tx1"/>
              </a:solidFill>
            </a:endParaRPr>
          </a:p>
          <a:p>
            <a:pPr algn="ctr" eaLnBrk="1" hangingPunct="1">
              <a:defRPr/>
            </a:pPr>
            <a:r>
              <a:rPr lang="ja-JP" altLang="en-US" sz="800" dirty="0">
                <a:solidFill>
                  <a:schemeClr val="tx1"/>
                </a:solidFill>
              </a:rPr>
              <a:t>～なりたい自分の実現をめざして、努力する子～</a:t>
            </a:r>
          </a:p>
        </p:txBody>
      </p:sp>
      <p:sp>
        <p:nvSpPr>
          <p:cNvPr id="80" name="正方形/長方形 79">
            <a:extLst>
              <a:ext uri="{FF2B5EF4-FFF2-40B4-BE49-F238E27FC236}">
                <a16:creationId xmlns:a16="http://schemas.microsoft.com/office/drawing/2014/main" id="{6AF8DD32-49EE-4C52-AA4D-21245D99EE08}"/>
              </a:ext>
            </a:extLst>
          </p:cNvPr>
          <p:cNvSpPr/>
          <p:nvPr/>
        </p:nvSpPr>
        <p:spPr>
          <a:xfrm>
            <a:off x="1381125" y="823913"/>
            <a:ext cx="4083050" cy="3048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800" dirty="0">
                <a:solidFill>
                  <a:schemeClr val="tx1"/>
                </a:solidFill>
              </a:rPr>
              <a:t>ひとりひとりの児童が活躍する学校づくり</a:t>
            </a:r>
            <a:endParaRPr lang="en-US" altLang="ja-JP" sz="800" dirty="0">
              <a:solidFill>
                <a:schemeClr val="tx1"/>
              </a:solidFill>
            </a:endParaRPr>
          </a:p>
          <a:p>
            <a:pPr algn="ctr" eaLnBrk="1" hangingPunct="1">
              <a:defRPr/>
            </a:pPr>
            <a:r>
              <a:rPr lang="ja-JP" altLang="en-US" sz="800" dirty="0">
                <a:solidFill>
                  <a:schemeClr val="tx1"/>
                </a:solidFill>
              </a:rPr>
              <a:t>～学校・保護者・地域が児童を認める・心つながる学校を目指して～</a:t>
            </a:r>
          </a:p>
        </p:txBody>
      </p:sp>
      <p:sp>
        <p:nvSpPr>
          <p:cNvPr id="81" name="正方形/長方形 80">
            <a:extLst>
              <a:ext uri="{FF2B5EF4-FFF2-40B4-BE49-F238E27FC236}">
                <a16:creationId xmlns:a16="http://schemas.microsoft.com/office/drawing/2014/main" id="{8EAA9508-C684-42BB-B96C-67C90F8697D1}"/>
              </a:ext>
            </a:extLst>
          </p:cNvPr>
          <p:cNvSpPr/>
          <p:nvPr/>
        </p:nvSpPr>
        <p:spPr>
          <a:xfrm>
            <a:off x="1387475" y="1128713"/>
            <a:ext cx="4084638" cy="26193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800" dirty="0">
                <a:solidFill>
                  <a:schemeClr val="tx1"/>
                </a:solidFill>
              </a:rPr>
              <a:t>夢に向かって歩む子の育成</a:t>
            </a:r>
            <a:endParaRPr lang="en-US" altLang="ja-JP" sz="800" dirty="0">
              <a:solidFill>
                <a:schemeClr val="tx1"/>
              </a:solidFill>
            </a:endParaRPr>
          </a:p>
          <a:p>
            <a:pPr algn="ctr" eaLnBrk="1" hangingPunct="1">
              <a:defRPr/>
            </a:pPr>
            <a:r>
              <a:rPr lang="ja-JP" altLang="en-US" sz="800" dirty="0">
                <a:solidFill>
                  <a:schemeClr val="tx1"/>
                </a:solidFill>
              </a:rPr>
              <a:t>～かんがえを広げ深める子　　みとめ合い高めあう子　　ばに応じた行動をとる子～</a:t>
            </a:r>
          </a:p>
        </p:txBody>
      </p:sp>
      <p:sp>
        <p:nvSpPr>
          <p:cNvPr id="86" name="右矢印 85">
            <a:extLst>
              <a:ext uri="{FF2B5EF4-FFF2-40B4-BE49-F238E27FC236}">
                <a16:creationId xmlns:a16="http://schemas.microsoft.com/office/drawing/2014/main" id="{A7693DDC-0E54-4DDB-AF46-10815C8F58A8}"/>
              </a:ext>
            </a:extLst>
          </p:cNvPr>
          <p:cNvSpPr/>
          <p:nvPr/>
        </p:nvSpPr>
        <p:spPr>
          <a:xfrm>
            <a:off x="6372225" y="501650"/>
            <a:ext cx="2176463" cy="392113"/>
          </a:xfrm>
          <a:prstGeom prst="rightArrow">
            <a:avLst>
              <a:gd name="adj1" fmla="val 50000"/>
              <a:gd name="adj2" fmla="val 283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11" name="角丸四角形 10">
            <a:extLst>
              <a:ext uri="{FF2B5EF4-FFF2-40B4-BE49-F238E27FC236}">
                <a16:creationId xmlns:a16="http://schemas.microsoft.com/office/drawing/2014/main" id="{2EF34207-D564-4467-B993-71BF5ECDE6F4}"/>
              </a:ext>
            </a:extLst>
          </p:cNvPr>
          <p:cNvSpPr/>
          <p:nvPr/>
        </p:nvSpPr>
        <p:spPr>
          <a:xfrm>
            <a:off x="7073900" y="652463"/>
            <a:ext cx="396875" cy="61325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eaLnBrk="1" fontAlgn="auto" hangingPunct="1">
              <a:spcBef>
                <a:spcPts val="0"/>
              </a:spcBef>
              <a:spcAft>
                <a:spcPts val="0"/>
              </a:spcAft>
              <a:defRPr/>
            </a:pPr>
            <a:r>
              <a:rPr lang="ja-JP" altLang="en-US" dirty="0">
                <a:solidFill>
                  <a:schemeClr val="accent6">
                    <a:lumMod val="75000"/>
                  </a:schemeClr>
                </a:solidFill>
              </a:rPr>
              <a:t>課題を見つけ解決する力</a:t>
            </a:r>
          </a:p>
        </p:txBody>
      </p:sp>
      <p:sp>
        <p:nvSpPr>
          <p:cNvPr id="5" name="角丸四角形 4">
            <a:extLst>
              <a:ext uri="{FF2B5EF4-FFF2-40B4-BE49-F238E27FC236}">
                <a16:creationId xmlns:a16="http://schemas.microsoft.com/office/drawing/2014/main" id="{94D17971-7E66-4E06-B0B6-6B7F2CC91F25}"/>
              </a:ext>
            </a:extLst>
          </p:cNvPr>
          <p:cNvSpPr/>
          <p:nvPr/>
        </p:nvSpPr>
        <p:spPr>
          <a:xfrm>
            <a:off x="7740650" y="893763"/>
            <a:ext cx="377825" cy="2498725"/>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200" dirty="0">
                <a:solidFill>
                  <a:schemeClr val="accent6">
                    <a:lumMod val="75000"/>
                  </a:schemeClr>
                </a:solidFill>
              </a:rPr>
              <a:t>人とともに社会を生きる力</a:t>
            </a:r>
          </a:p>
        </p:txBody>
      </p:sp>
      <p:sp>
        <p:nvSpPr>
          <p:cNvPr id="88" name="右矢印 87">
            <a:extLst>
              <a:ext uri="{FF2B5EF4-FFF2-40B4-BE49-F238E27FC236}">
                <a16:creationId xmlns:a16="http://schemas.microsoft.com/office/drawing/2014/main" id="{1DB33C6A-5EC8-4F47-ADE9-8934E84048B6}"/>
              </a:ext>
            </a:extLst>
          </p:cNvPr>
          <p:cNvSpPr/>
          <p:nvPr/>
        </p:nvSpPr>
        <p:spPr>
          <a:xfrm>
            <a:off x="3770313" y="2205038"/>
            <a:ext cx="269875" cy="5175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77" name="山形 76">
            <a:extLst>
              <a:ext uri="{FF2B5EF4-FFF2-40B4-BE49-F238E27FC236}">
                <a16:creationId xmlns:a16="http://schemas.microsoft.com/office/drawing/2014/main" id="{ED86AE8F-180C-4656-8B52-6D2AB88CFF35}"/>
              </a:ext>
            </a:extLst>
          </p:cNvPr>
          <p:cNvSpPr/>
          <p:nvPr/>
        </p:nvSpPr>
        <p:spPr>
          <a:xfrm>
            <a:off x="176213" y="6029325"/>
            <a:ext cx="6988175" cy="828675"/>
          </a:xfrm>
          <a:prstGeom prst="chevron">
            <a:avLst>
              <a:gd name="adj" fmla="val 18158"/>
            </a:avLst>
          </a:prstGeom>
          <a:solidFill>
            <a:srgbClr val="FFFFCC"/>
          </a:solidFill>
          <a:ln w="25400">
            <a:solidFill>
              <a:srgbClr val="FFC000"/>
            </a:solidFill>
          </a:ln>
        </p:spPr>
        <p:style>
          <a:lnRef idx="1">
            <a:schemeClr val="accent5"/>
          </a:lnRef>
          <a:fillRef idx="3">
            <a:schemeClr val="accent5"/>
          </a:fillRef>
          <a:effectRef idx="2">
            <a:schemeClr val="accent5"/>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eaLnBrk="1" hangingPunct="1">
              <a:defRPr/>
            </a:pPr>
            <a:r>
              <a:rPr lang="en-US" altLang="ja-JP" sz="700" dirty="0">
                <a:solidFill>
                  <a:schemeClr val="tx1"/>
                </a:solidFill>
              </a:rPr>
              <a:t>《</a:t>
            </a:r>
            <a:r>
              <a:rPr lang="ja-JP" altLang="en-US" sz="700" dirty="0">
                <a:solidFill>
                  <a:schemeClr val="tx1"/>
                </a:solidFill>
              </a:rPr>
              <a:t>具体的取組</a:t>
            </a:r>
            <a:r>
              <a:rPr lang="en-US" altLang="ja-JP" sz="700" dirty="0">
                <a:solidFill>
                  <a:schemeClr val="tx1"/>
                </a:solidFill>
              </a:rPr>
              <a:t>》</a:t>
            </a:r>
          </a:p>
          <a:p>
            <a:pPr eaLnBrk="1" hangingPunct="1">
              <a:defRPr/>
            </a:pPr>
            <a:r>
              <a:rPr lang="ja-JP" altLang="en-US" sz="700" dirty="0">
                <a:solidFill>
                  <a:schemeClr val="tx1"/>
                </a:solidFill>
              </a:rPr>
              <a:t>　・小中連携会議や主任研修会（教務、研究、総合育成支援、生徒指導の各主任）を設定し、学力向上についての課題と解決に向けた共通理解や情報交換を行う。</a:t>
            </a:r>
            <a:endParaRPr lang="en-US" altLang="ja-JP" sz="700" dirty="0">
              <a:solidFill>
                <a:schemeClr val="tx1"/>
              </a:solidFill>
            </a:endParaRPr>
          </a:p>
          <a:p>
            <a:pPr eaLnBrk="1" hangingPunct="1">
              <a:defRPr/>
            </a:pPr>
            <a:r>
              <a:rPr lang="ja-JP" altLang="en-US" sz="700" dirty="0">
                <a:solidFill>
                  <a:schemeClr val="tx1"/>
                </a:solidFill>
              </a:rPr>
              <a:t>　・各校の取組や現状を総合し、五校統一の具体的取組を教務、研究の各主任で話し合い、各校にそれぞれ浸透をはかる。「確実につけたい力と発達段階に応じた指導」の　　　</a:t>
            </a:r>
            <a:endParaRPr lang="en-US" altLang="ja-JP" sz="700" dirty="0">
              <a:solidFill>
                <a:schemeClr val="tx1"/>
              </a:solidFill>
            </a:endParaRPr>
          </a:p>
          <a:p>
            <a:pPr eaLnBrk="1" hangingPunct="1">
              <a:defRPr/>
            </a:pPr>
            <a:r>
              <a:rPr lang="ja-JP" altLang="en-US" sz="700" dirty="0">
                <a:solidFill>
                  <a:schemeClr val="tx1"/>
                </a:solidFill>
              </a:rPr>
              <a:t>　　視点から小中教員が意見交換・情報交換し、指導に役立てる小中連携授業研修を行う。</a:t>
            </a:r>
            <a:endParaRPr lang="en-US" altLang="ja-JP" sz="700" dirty="0">
              <a:solidFill>
                <a:schemeClr val="tx1"/>
              </a:solidFill>
            </a:endParaRPr>
          </a:p>
          <a:p>
            <a:pPr eaLnBrk="1" hangingPunct="1">
              <a:defRPr/>
            </a:pPr>
            <a:r>
              <a:rPr lang="ja-JP" altLang="en-US" sz="700" dirty="0">
                <a:solidFill>
                  <a:schemeClr val="tx1"/>
                </a:solidFill>
              </a:rPr>
              <a:t>　・五校の実態把握のため、各校の行事等に積極的に参加し、小中学校の交流を深める。</a:t>
            </a:r>
            <a:endParaRPr lang="en-US" altLang="ja-JP" sz="700" dirty="0">
              <a:solidFill>
                <a:schemeClr val="tx1"/>
              </a:solidFill>
            </a:endParaRPr>
          </a:p>
          <a:p>
            <a:pPr eaLnBrk="1" hangingPunct="1">
              <a:defRPr/>
            </a:pPr>
            <a:r>
              <a:rPr lang="ja-JP" altLang="en-US" sz="700" dirty="0">
                <a:solidFill>
                  <a:schemeClr val="tx1"/>
                </a:solidFill>
              </a:rPr>
              <a:t>　・小学校と中学校で統一した「生活のルール」や「学びの約束」の作成を行う。</a:t>
            </a:r>
            <a:endParaRPr lang="en-US" altLang="ja-JP" sz="700" dirty="0">
              <a:solidFill>
                <a:schemeClr val="tx1"/>
              </a:solidFill>
            </a:endParaRPr>
          </a:p>
          <a:p>
            <a:pPr eaLnBrk="1" hangingPunct="1">
              <a:defRPr/>
            </a:pPr>
            <a:r>
              <a:rPr lang="ja-JP" altLang="en-US" sz="700" dirty="0">
                <a:solidFill>
                  <a:schemeClr val="tx1"/>
                </a:solidFill>
              </a:rPr>
              <a:t>　・算数科と数学科の円滑な連携を図る。</a:t>
            </a:r>
            <a:endParaRPr lang="en-US" altLang="ja-JP" sz="700" dirty="0">
              <a:solidFill>
                <a:schemeClr val="tx1"/>
              </a:solidFill>
            </a:endParaRPr>
          </a:p>
          <a:p>
            <a:pPr eaLnBrk="1" hangingPunct="1">
              <a:defRPr/>
            </a:pPr>
            <a:r>
              <a:rPr lang="ja-JP" altLang="en-US" sz="700" dirty="0">
                <a:solidFill>
                  <a:schemeClr val="tx1"/>
                </a:solidFill>
              </a:rPr>
              <a:t>　・小中合同授業研修会、公開授業の取組を行う。</a:t>
            </a:r>
          </a:p>
        </p:txBody>
      </p:sp>
      <p:sp>
        <p:nvSpPr>
          <p:cNvPr id="89" name="右矢印 88">
            <a:extLst>
              <a:ext uri="{FF2B5EF4-FFF2-40B4-BE49-F238E27FC236}">
                <a16:creationId xmlns:a16="http://schemas.microsoft.com/office/drawing/2014/main" id="{7841AFD1-BA71-4975-BD33-EDBF4759F4AC}"/>
              </a:ext>
            </a:extLst>
          </p:cNvPr>
          <p:cNvSpPr/>
          <p:nvPr/>
        </p:nvSpPr>
        <p:spPr>
          <a:xfrm>
            <a:off x="2133600" y="2217738"/>
            <a:ext cx="269875" cy="5175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71" name="角丸四角形 70">
            <a:extLst>
              <a:ext uri="{FF2B5EF4-FFF2-40B4-BE49-F238E27FC236}">
                <a16:creationId xmlns:a16="http://schemas.microsoft.com/office/drawing/2014/main" id="{8434DDC7-DEA7-4D1A-8F2F-17EB0EBE3104}"/>
              </a:ext>
            </a:extLst>
          </p:cNvPr>
          <p:cNvSpPr/>
          <p:nvPr/>
        </p:nvSpPr>
        <p:spPr>
          <a:xfrm>
            <a:off x="723900" y="2381250"/>
            <a:ext cx="4741863" cy="163513"/>
          </a:xfrm>
          <a:prstGeom prst="roundRect">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000" dirty="0">
                <a:solidFill>
                  <a:srgbClr val="FF0000"/>
                </a:solidFill>
              </a:rPr>
              <a:t>基礎基本の定着・わかる授業の実践・自ら進んで学ぶ力を培う</a:t>
            </a:r>
          </a:p>
        </p:txBody>
      </p:sp>
      <p:sp>
        <p:nvSpPr>
          <p:cNvPr id="45" name="正方形/長方形 44">
            <a:extLst>
              <a:ext uri="{FF2B5EF4-FFF2-40B4-BE49-F238E27FC236}">
                <a16:creationId xmlns:a16="http://schemas.microsoft.com/office/drawing/2014/main" id="{B8E1554A-4EC6-483A-B931-9D0929CA0A4E}"/>
              </a:ext>
            </a:extLst>
          </p:cNvPr>
          <p:cNvSpPr/>
          <p:nvPr/>
        </p:nvSpPr>
        <p:spPr>
          <a:xfrm>
            <a:off x="646113" y="1622425"/>
            <a:ext cx="1589087" cy="388938"/>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800" b="1" dirty="0">
                <a:solidFill>
                  <a:schemeClr val="tx1"/>
                </a:solidFill>
              </a:rPr>
              <a:t>学び方を知り、基礎基本を身につけた子の育成</a:t>
            </a:r>
          </a:p>
        </p:txBody>
      </p:sp>
      <p:sp>
        <p:nvSpPr>
          <p:cNvPr id="73" name="角丸四角形 72">
            <a:extLst>
              <a:ext uri="{FF2B5EF4-FFF2-40B4-BE49-F238E27FC236}">
                <a16:creationId xmlns:a16="http://schemas.microsoft.com/office/drawing/2014/main" id="{3BE01561-8A7F-4711-B18A-9769D2ADD4D3}"/>
              </a:ext>
            </a:extLst>
          </p:cNvPr>
          <p:cNvSpPr/>
          <p:nvPr/>
        </p:nvSpPr>
        <p:spPr>
          <a:xfrm>
            <a:off x="709613" y="2049463"/>
            <a:ext cx="1406525" cy="314325"/>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700" dirty="0">
                <a:solidFill>
                  <a:schemeClr val="tx1"/>
                </a:solidFill>
              </a:rPr>
              <a:t>学ぶことの大切さや楽しさに気づき、協力して、学習や活動に取り組む力</a:t>
            </a:r>
          </a:p>
        </p:txBody>
      </p:sp>
      <p:sp>
        <p:nvSpPr>
          <p:cNvPr id="9" name="正方形/長方形 8">
            <a:extLst>
              <a:ext uri="{FF2B5EF4-FFF2-40B4-BE49-F238E27FC236}">
                <a16:creationId xmlns:a16="http://schemas.microsoft.com/office/drawing/2014/main" id="{ADF59377-1D74-4517-9401-379569C20E09}"/>
              </a:ext>
            </a:extLst>
          </p:cNvPr>
          <p:cNvSpPr/>
          <p:nvPr/>
        </p:nvSpPr>
        <p:spPr>
          <a:xfrm>
            <a:off x="6745288" y="157163"/>
            <a:ext cx="1714500" cy="3921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dirty="0">
                <a:solidFill>
                  <a:schemeClr val="tx2">
                    <a:lumMod val="75000"/>
                  </a:schemeClr>
                </a:solidFill>
              </a:rPr>
              <a:t>目指す生徒像</a:t>
            </a:r>
          </a:p>
        </p:txBody>
      </p:sp>
      <p:sp>
        <p:nvSpPr>
          <p:cNvPr id="87" name="角丸四角形 86">
            <a:extLst>
              <a:ext uri="{FF2B5EF4-FFF2-40B4-BE49-F238E27FC236}">
                <a16:creationId xmlns:a16="http://schemas.microsoft.com/office/drawing/2014/main" id="{27275C0A-110C-4028-96F4-A01E21E2E981}"/>
              </a:ext>
            </a:extLst>
          </p:cNvPr>
          <p:cNvSpPr/>
          <p:nvPr/>
        </p:nvSpPr>
        <p:spPr>
          <a:xfrm>
            <a:off x="38100" y="4763"/>
            <a:ext cx="442913" cy="1608137"/>
          </a:xfrm>
          <a:prstGeom prst="roundRect">
            <a:avLst/>
          </a:prstGeom>
          <a:solidFill>
            <a:schemeClr val="accent6">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eaLnBrk="1" hangingPunct="1">
              <a:defRPr/>
            </a:pPr>
            <a:r>
              <a:rPr lang="ja-JP" altLang="en-US" sz="1200" b="1" dirty="0"/>
              <a:t>洛南中ブロック</a:t>
            </a:r>
            <a:endParaRPr lang="en-US" altLang="ja-JP" sz="1200" b="1" dirty="0"/>
          </a:p>
          <a:p>
            <a:pPr algn="ctr" eaLnBrk="1" hangingPunct="1">
              <a:defRPr/>
            </a:pPr>
            <a:r>
              <a:rPr lang="ja-JP" altLang="en-US" sz="1200" b="1" dirty="0"/>
              <a:t>小中一貫教育構想図</a:t>
            </a:r>
          </a:p>
        </p:txBody>
      </p:sp>
      <p:sp>
        <p:nvSpPr>
          <p:cNvPr id="90" name="右矢印 89">
            <a:extLst>
              <a:ext uri="{FF2B5EF4-FFF2-40B4-BE49-F238E27FC236}">
                <a16:creationId xmlns:a16="http://schemas.microsoft.com/office/drawing/2014/main" id="{3CA114C6-91A0-49BA-B790-4850B3C84E28}"/>
              </a:ext>
            </a:extLst>
          </p:cNvPr>
          <p:cNvSpPr/>
          <p:nvPr/>
        </p:nvSpPr>
        <p:spPr>
          <a:xfrm>
            <a:off x="471488" y="4846638"/>
            <a:ext cx="269875" cy="2508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91" name="右矢印 90">
            <a:extLst>
              <a:ext uri="{FF2B5EF4-FFF2-40B4-BE49-F238E27FC236}">
                <a16:creationId xmlns:a16="http://schemas.microsoft.com/office/drawing/2014/main" id="{0A263697-BCBB-47C1-AF82-204CEC69879E}"/>
              </a:ext>
            </a:extLst>
          </p:cNvPr>
          <p:cNvSpPr/>
          <p:nvPr/>
        </p:nvSpPr>
        <p:spPr>
          <a:xfrm>
            <a:off x="528638" y="5603875"/>
            <a:ext cx="269875" cy="2508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92" name="角丸四角形 91">
            <a:extLst>
              <a:ext uri="{FF2B5EF4-FFF2-40B4-BE49-F238E27FC236}">
                <a16:creationId xmlns:a16="http://schemas.microsoft.com/office/drawing/2014/main" id="{AB33E0B0-A5E4-4059-8BF3-64C2DC7EDD00}"/>
              </a:ext>
            </a:extLst>
          </p:cNvPr>
          <p:cNvSpPr/>
          <p:nvPr/>
        </p:nvSpPr>
        <p:spPr>
          <a:xfrm>
            <a:off x="306388" y="1968500"/>
            <a:ext cx="222250" cy="2286000"/>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200" b="1" dirty="0">
                <a:solidFill>
                  <a:schemeClr val="bg1"/>
                </a:solidFill>
              </a:rPr>
              <a:t>確かな学力の伸長</a:t>
            </a:r>
          </a:p>
        </p:txBody>
      </p:sp>
      <p:sp>
        <p:nvSpPr>
          <p:cNvPr id="93" name="角丸四角形 92">
            <a:extLst>
              <a:ext uri="{FF2B5EF4-FFF2-40B4-BE49-F238E27FC236}">
                <a16:creationId xmlns:a16="http://schemas.microsoft.com/office/drawing/2014/main" id="{F47EB233-4636-4679-B5F2-F54970385734}"/>
              </a:ext>
            </a:extLst>
          </p:cNvPr>
          <p:cNvSpPr/>
          <p:nvPr/>
        </p:nvSpPr>
        <p:spPr>
          <a:xfrm>
            <a:off x="306388" y="4429125"/>
            <a:ext cx="222250" cy="1508125"/>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200" b="1" dirty="0">
                <a:solidFill>
                  <a:schemeClr val="bg1"/>
                </a:solidFill>
              </a:rPr>
              <a:t>豊かな心の伸長</a:t>
            </a:r>
          </a:p>
        </p:txBody>
      </p:sp>
      <p:sp>
        <p:nvSpPr>
          <p:cNvPr id="70" name="右矢印 69">
            <a:extLst>
              <a:ext uri="{FF2B5EF4-FFF2-40B4-BE49-F238E27FC236}">
                <a16:creationId xmlns:a16="http://schemas.microsoft.com/office/drawing/2014/main" id="{4BB3E2D9-BC3B-46A9-BA91-0362BEF589B0}"/>
              </a:ext>
            </a:extLst>
          </p:cNvPr>
          <p:cNvSpPr/>
          <p:nvPr/>
        </p:nvSpPr>
        <p:spPr>
          <a:xfrm>
            <a:off x="503238" y="2190750"/>
            <a:ext cx="249237" cy="520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72" name="右矢印 71">
            <a:extLst>
              <a:ext uri="{FF2B5EF4-FFF2-40B4-BE49-F238E27FC236}">
                <a16:creationId xmlns:a16="http://schemas.microsoft.com/office/drawing/2014/main" id="{D2FACD61-CB6D-4663-A903-FE8452937832}"/>
              </a:ext>
            </a:extLst>
          </p:cNvPr>
          <p:cNvSpPr/>
          <p:nvPr/>
        </p:nvSpPr>
        <p:spPr>
          <a:xfrm>
            <a:off x="5405438" y="2193925"/>
            <a:ext cx="379412" cy="5175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9AB5E4"/>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60" name="円/楕円 59">
            <a:extLst>
              <a:ext uri="{FF2B5EF4-FFF2-40B4-BE49-F238E27FC236}">
                <a16:creationId xmlns:a16="http://schemas.microsoft.com/office/drawing/2014/main" id="{2CD60B4B-27E2-44F3-99C9-6E449C720B28}"/>
              </a:ext>
            </a:extLst>
          </p:cNvPr>
          <p:cNvSpPr/>
          <p:nvPr/>
        </p:nvSpPr>
        <p:spPr>
          <a:xfrm>
            <a:off x="0" y="549275"/>
            <a:ext cx="9036050" cy="630872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b" anchorCtr="1"/>
          <a:lstStyle/>
          <a:p>
            <a:pPr algn="ctr" eaLnBrk="1" hangingPunct="1">
              <a:defRPr/>
            </a:pPr>
            <a:endParaRPr lang="en-US" altLang="ja-JP" dirty="0">
              <a:solidFill>
                <a:schemeClr val="tx1"/>
              </a:solidFill>
            </a:endParaRPr>
          </a:p>
          <a:p>
            <a:pPr algn="ctr" eaLnBrk="1" hangingPunct="1">
              <a:defRPr/>
            </a:pPr>
            <a:endParaRPr lang="en-US" altLang="ja-JP" dirty="0">
              <a:solidFill>
                <a:schemeClr val="tx1"/>
              </a:solidFill>
            </a:endParaRPr>
          </a:p>
          <a:p>
            <a:pPr algn="ctr" eaLnBrk="1" hangingPunct="1">
              <a:defRPr/>
            </a:pPr>
            <a:endParaRPr lang="en-US" altLang="ja-JP" dirty="0">
              <a:solidFill>
                <a:schemeClr val="tx1"/>
              </a:solidFill>
            </a:endParaRPr>
          </a:p>
        </p:txBody>
      </p:sp>
      <p:cxnSp>
        <p:nvCxnSpPr>
          <p:cNvPr id="10" name="直線コネクタ 9">
            <a:extLst>
              <a:ext uri="{FF2B5EF4-FFF2-40B4-BE49-F238E27FC236}">
                <a16:creationId xmlns:a16="http://schemas.microsoft.com/office/drawing/2014/main" id="{7B2F6C49-8FAE-4748-B45B-55E28C6BBAA0}"/>
              </a:ext>
            </a:extLst>
          </p:cNvPr>
          <p:cNvCxnSpPr>
            <a:stCxn id="8" idx="3"/>
          </p:cNvCxnSpPr>
          <p:nvPr/>
        </p:nvCxnSpPr>
        <p:spPr>
          <a:xfrm flipV="1">
            <a:off x="2051050" y="4729163"/>
            <a:ext cx="5184775" cy="1587"/>
          </a:xfrm>
          <a:prstGeom prst="line">
            <a:avLst/>
          </a:prstGeom>
          <a:ln w="508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6" name="表 35">
            <a:extLst>
              <a:ext uri="{FF2B5EF4-FFF2-40B4-BE49-F238E27FC236}">
                <a16:creationId xmlns:a16="http://schemas.microsoft.com/office/drawing/2014/main" id="{A94D35C6-2D32-407C-A7DF-6A5DB48D99AE}"/>
              </a:ext>
            </a:extLst>
          </p:cNvPr>
          <p:cNvGraphicFramePr>
            <a:graphicFrameLocks noGrp="1"/>
          </p:cNvGraphicFramePr>
          <p:nvPr/>
        </p:nvGraphicFramePr>
        <p:xfrm>
          <a:off x="1331913" y="1196975"/>
          <a:ext cx="6335712" cy="3241677"/>
        </p:xfrm>
        <a:graphic>
          <a:graphicData uri="http://schemas.openxmlformats.org/drawingml/2006/table">
            <a:tbl>
              <a:tblPr/>
              <a:tblGrid>
                <a:gridCol w="1177925">
                  <a:extLst>
                    <a:ext uri="{9D8B030D-6E8A-4147-A177-3AD203B41FA5}">
                      <a16:colId xmlns:a16="http://schemas.microsoft.com/office/drawing/2014/main" val="20000"/>
                    </a:ext>
                  </a:extLst>
                </a:gridCol>
                <a:gridCol w="1579562">
                  <a:extLst>
                    <a:ext uri="{9D8B030D-6E8A-4147-A177-3AD203B41FA5}">
                      <a16:colId xmlns:a16="http://schemas.microsoft.com/office/drawing/2014/main" val="20001"/>
                    </a:ext>
                  </a:extLst>
                </a:gridCol>
                <a:gridCol w="2670175">
                  <a:extLst>
                    <a:ext uri="{9D8B030D-6E8A-4147-A177-3AD203B41FA5}">
                      <a16:colId xmlns:a16="http://schemas.microsoft.com/office/drawing/2014/main" val="20002"/>
                    </a:ext>
                  </a:extLst>
                </a:gridCol>
                <a:gridCol w="908050">
                  <a:extLst>
                    <a:ext uri="{9D8B030D-6E8A-4147-A177-3AD203B41FA5}">
                      <a16:colId xmlns:a16="http://schemas.microsoft.com/office/drawing/2014/main" val="20003"/>
                    </a:ext>
                  </a:extLst>
                </a:gridCol>
              </a:tblGrid>
              <a:tr h="382588">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1" lang="ja-JP" altLang="ja-JP" sz="800" b="1" i="0" u="none" strike="noStrike" cap="none" normalizeH="0" baseline="0" dirty="0">
                          <a:ln>
                            <a:noFill/>
                          </a:ln>
                          <a:solidFill>
                            <a:srgbClr val="FFFFFF"/>
                          </a:solidFill>
                          <a:effectLst/>
                          <a:latin typeface="Calibri" pitchFamily="34" charset="0"/>
                          <a:ea typeface="ＭＳ Ｐゴシック" pitchFamily="50" charset="-128"/>
                        </a:rPr>
                        <a:t>部会名</a:t>
                      </a:r>
                      <a:endParaRPr kumimoji="1" lang="ja-JP" altLang="ja-JP" sz="800" b="1" i="0" u="none" strike="noStrike" cap="none" normalizeH="0" baseline="0" dirty="0">
                        <a:ln>
                          <a:noFill/>
                        </a:ln>
                        <a:solidFill>
                          <a:srgbClr val="FFFFFF"/>
                        </a:solidFill>
                        <a:effectLst/>
                        <a:latin typeface="Century" pitchFamily="18" charset="0"/>
                        <a:ea typeface="ＭＳ 明朝" pitchFamily="17"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1" lang="ja-JP" altLang="ja-JP" sz="800" b="1" i="0" u="none" strike="noStrike" cap="none" normalizeH="0" baseline="0">
                          <a:ln>
                            <a:noFill/>
                          </a:ln>
                          <a:solidFill>
                            <a:srgbClr val="FFFFFF"/>
                          </a:solidFill>
                          <a:effectLst/>
                          <a:latin typeface="Calibri" pitchFamily="34" charset="0"/>
                          <a:ea typeface="ＭＳ Ｐゴシック" pitchFamily="50" charset="-128"/>
                        </a:rPr>
                        <a:t>担当者</a:t>
                      </a:r>
                      <a:endParaRPr kumimoji="1" lang="ja-JP" altLang="ja-JP" sz="800" b="1" i="0" u="none" strike="noStrike" cap="none" normalizeH="0" baseline="0">
                        <a:ln>
                          <a:noFill/>
                        </a:ln>
                        <a:solidFill>
                          <a:srgbClr val="FFFFFF"/>
                        </a:solidFill>
                        <a:effectLst/>
                        <a:latin typeface="Century" pitchFamily="18" charset="0"/>
                        <a:ea typeface="ＭＳ 明朝" pitchFamily="17"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1" lang="ja-JP" altLang="en-US" sz="800" b="1" i="0" u="none" strike="noStrike" cap="none" normalizeH="0" baseline="0">
                          <a:ln>
                            <a:noFill/>
                          </a:ln>
                          <a:solidFill>
                            <a:srgbClr val="FFFFFF"/>
                          </a:solidFill>
                          <a:effectLst/>
                          <a:latin typeface="Calibri" pitchFamily="34" charset="0"/>
                          <a:ea typeface="ＭＳ Ｐゴシック" pitchFamily="50" charset="-128"/>
                        </a:rPr>
                        <a:t>　　　　　　</a:t>
                      </a:r>
                      <a:endParaRPr kumimoji="1" lang="en-US" altLang="ja-JP" sz="800" b="1" i="0" u="none" strike="noStrike" cap="none" normalizeH="0" baseline="0">
                        <a:ln>
                          <a:noFill/>
                        </a:ln>
                        <a:solidFill>
                          <a:srgbClr val="FFFFFF"/>
                        </a:solidFill>
                        <a:effectLst/>
                        <a:latin typeface="Calibri" pitchFamily="34" charset="0"/>
                        <a:ea typeface="ＭＳ Ｐゴシック" pitchFamily="50" charset="-128"/>
                      </a:endParaRPr>
                    </a:p>
                    <a:p>
                      <a:pPr marL="0" marR="0" lvl="0" indent="0" algn="ctr" defTabSz="914400" rtl="0" eaLnBrk="1" fontAlgn="base" latinLnBrk="0" hangingPunct="1">
                        <a:lnSpc>
                          <a:spcPct val="150000"/>
                        </a:lnSpc>
                        <a:spcBef>
                          <a:spcPct val="0"/>
                        </a:spcBef>
                        <a:spcAft>
                          <a:spcPct val="0"/>
                        </a:spcAft>
                        <a:buClrTx/>
                        <a:buSzTx/>
                        <a:buFontTx/>
                        <a:buNone/>
                        <a:tabLst/>
                      </a:pPr>
                      <a:r>
                        <a:rPr kumimoji="1" lang="ja-JP" altLang="ja-JP" sz="800" b="1" i="0" u="none" strike="noStrike" cap="none" normalizeH="0" baseline="0">
                          <a:ln>
                            <a:noFill/>
                          </a:ln>
                          <a:solidFill>
                            <a:srgbClr val="FFFFFF"/>
                          </a:solidFill>
                          <a:effectLst/>
                          <a:latin typeface="Calibri" pitchFamily="34" charset="0"/>
                          <a:ea typeface="ＭＳ Ｐゴシック" pitchFamily="50" charset="-128"/>
                        </a:rPr>
                        <a:t>取組（研究協議含む）及び情報交換の内容</a:t>
                      </a:r>
                      <a:endParaRPr kumimoji="1" lang="ja-JP" altLang="ja-JP" sz="800" b="1" i="0" u="none" strike="noStrike" cap="none" normalizeH="0" baseline="0">
                        <a:ln>
                          <a:noFill/>
                        </a:ln>
                        <a:solidFill>
                          <a:srgbClr val="FFFFFF"/>
                        </a:solidFill>
                        <a:effectLst/>
                        <a:latin typeface="Century" pitchFamily="18" charset="0"/>
                        <a:ea typeface="ＭＳ 明朝" pitchFamily="17" charset="-128"/>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1" lang="ja-JP" altLang="ja-JP" sz="800" b="1" i="0" u="none" strike="noStrike" cap="none" normalizeH="0" baseline="0">
                          <a:ln>
                            <a:noFill/>
                          </a:ln>
                          <a:solidFill>
                            <a:srgbClr val="FFFFFF"/>
                          </a:solidFill>
                          <a:effectLst/>
                          <a:latin typeface="Calibri" pitchFamily="34" charset="0"/>
                          <a:ea typeface="ＭＳ Ｐゴシック" pitchFamily="50" charset="-128"/>
                        </a:rPr>
                        <a:t>時期・回数</a:t>
                      </a:r>
                      <a:endParaRPr kumimoji="1" lang="ja-JP" altLang="ja-JP" sz="800" b="1" i="0" u="none" strike="noStrike" cap="none" normalizeH="0" baseline="0">
                        <a:ln>
                          <a:noFill/>
                        </a:ln>
                        <a:solidFill>
                          <a:srgbClr val="FFFFFF"/>
                        </a:solidFill>
                        <a:effectLst/>
                        <a:latin typeface="Century" pitchFamily="18" charset="0"/>
                        <a:ea typeface="ＭＳ 明朝" pitchFamily="17" charset="-128"/>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33375">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1" lang="ja-JP" altLang="ja-JP" sz="800" b="1" i="0" u="none" strike="noStrike" cap="none" normalizeH="0" baseline="0">
                          <a:ln>
                            <a:noFill/>
                          </a:ln>
                          <a:solidFill>
                            <a:srgbClr val="FFFFFF"/>
                          </a:solidFill>
                          <a:effectLst/>
                          <a:latin typeface="Calibri" pitchFamily="34" charset="0"/>
                          <a:ea typeface="ＭＳ Ｐゴシック" pitchFamily="50" charset="-128"/>
                        </a:rPr>
                        <a:t>企画部会</a:t>
                      </a:r>
                      <a:endParaRPr kumimoji="1" lang="ja-JP" altLang="ja-JP" sz="800" b="1" i="0" u="none" strike="noStrike" cap="none" normalizeH="0" baseline="0">
                        <a:ln>
                          <a:noFill/>
                        </a:ln>
                        <a:solidFill>
                          <a:srgbClr val="FFFFFF"/>
                        </a:solidFill>
                        <a:effectLst/>
                        <a:latin typeface="Century" pitchFamily="18" charset="0"/>
                        <a:ea typeface="ＭＳ 明朝" pitchFamily="17"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1" lang="ja-JP" altLang="ja-JP" sz="800" b="0" i="0" u="none" strike="noStrike" cap="none" normalizeH="0" baseline="0">
                          <a:ln>
                            <a:noFill/>
                          </a:ln>
                          <a:solidFill>
                            <a:srgbClr val="000000"/>
                          </a:solidFill>
                          <a:effectLst/>
                          <a:latin typeface="Calibri" pitchFamily="34" charset="0"/>
                          <a:ea typeface="ＭＳ Ｐゴシック" pitchFamily="50" charset="-128"/>
                        </a:rPr>
                        <a:t>管理職（校長・教頭）</a:t>
                      </a:r>
                      <a:endParaRPr kumimoji="1" lang="ja-JP" altLang="ja-JP" sz="800" b="0" i="0" u="none" strike="noStrike" cap="none" normalizeH="0" baseline="0">
                        <a:ln>
                          <a:noFill/>
                        </a:ln>
                        <a:solidFill>
                          <a:srgbClr val="000000"/>
                        </a:solidFill>
                        <a:effectLst/>
                        <a:latin typeface="Century" pitchFamily="18" charset="0"/>
                        <a:ea typeface="ＭＳ 明朝" pitchFamily="17"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just" defTabSz="914400" rtl="0" eaLnBrk="1" fontAlgn="base" latinLnBrk="0" hangingPunct="1">
                        <a:lnSpc>
                          <a:spcPct val="150000"/>
                        </a:lnSpc>
                        <a:spcBef>
                          <a:spcPct val="0"/>
                        </a:spcBef>
                        <a:spcAft>
                          <a:spcPct val="0"/>
                        </a:spcAft>
                        <a:buClrTx/>
                        <a:buSzTx/>
                        <a:buFontTx/>
                        <a:buNone/>
                        <a:tabLst/>
                      </a:pPr>
                      <a:r>
                        <a:rPr kumimoji="1" lang="ja-JP" altLang="ja-JP" sz="800" b="0" i="0" u="none" strike="noStrike" cap="none" normalizeH="0" baseline="0">
                          <a:ln>
                            <a:noFill/>
                          </a:ln>
                          <a:solidFill>
                            <a:srgbClr val="000000"/>
                          </a:solidFill>
                          <a:effectLst/>
                          <a:latin typeface="Calibri" pitchFamily="34" charset="0"/>
                          <a:ea typeface="ＭＳ Ｐゴシック" pitchFamily="50" charset="-128"/>
                        </a:rPr>
                        <a:t>・小中連携全般の企画</a:t>
                      </a:r>
                      <a:endParaRPr kumimoji="1" lang="ja-JP" altLang="ja-JP" sz="800" b="0" i="0" u="none" strike="noStrike" cap="none" normalizeH="0" baseline="0">
                        <a:ln>
                          <a:noFill/>
                        </a:ln>
                        <a:solidFill>
                          <a:srgbClr val="000000"/>
                        </a:solidFill>
                        <a:effectLst/>
                        <a:latin typeface="Century" pitchFamily="18" charset="0"/>
                        <a:ea typeface="ＭＳ 明朝" pitchFamily="17" charset="-128"/>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just" defTabSz="914400" rtl="0" eaLnBrk="1" fontAlgn="base" latinLnBrk="0" hangingPunct="1">
                        <a:lnSpc>
                          <a:spcPct val="150000"/>
                        </a:lnSpc>
                        <a:spcBef>
                          <a:spcPct val="0"/>
                        </a:spcBef>
                        <a:spcAft>
                          <a:spcPct val="0"/>
                        </a:spcAft>
                        <a:buClrTx/>
                        <a:buSzTx/>
                        <a:buFontTx/>
                        <a:buNone/>
                        <a:tabLst/>
                      </a:pPr>
                      <a:r>
                        <a:rPr kumimoji="1" lang="ja-JP" altLang="en-US" sz="800" b="1" i="0" u="none" strike="noStrike" cap="none" normalizeH="0" baseline="0" dirty="0">
                          <a:ln>
                            <a:noFill/>
                          </a:ln>
                          <a:solidFill>
                            <a:srgbClr val="FFFFFF"/>
                          </a:solidFill>
                          <a:effectLst/>
                          <a:latin typeface="Calibri" pitchFamily="34" charset="0"/>
                          <a:ea typeface="ＭＳ Ｐゴシック" pitchFamily="50" charset="-128"/>
                        </a:rPr>
                        <a:t>　</a:t>
                      </a:r>
                      <a:r>
                        <a:rPr kumimoji="1" lang="ja-JP" altLang="ja-JP" sz="800" b="1" i="0" u="none" strike="noStrike" cap="none" normalizeH="0" baseline="0" dirty="0">
                          <a:ln>
                            <a:noFill/>
                          </a:ln>
                          <a:solidFill>
                            <a:srgbClr val="FFFFFF"/>
                          </a:solidFill>
                          <a:effectLst/>
                          <a:latin typeface="Calibri" pitchFamily="34" charset="0"/>
                          <a:ea typeface="ＭＳ Ｐゴシック" pitchFamily="50" charset="-128"/>
                        </a:rPr>
                        <a:t>４月　１月</a:t>
                      </a:r>
                      <a:endParaRPr kumimoji="1" lang="ja-JP" altLang="ja-JP" sz="800" b="1" i="0" u="none" strike="noStrike" cap="none" normalizeH="0" baseline="0" dirty="0">
                        <a:ln>
                          <a:noFill/>
                        </a:ln>
                        <a:solidFill>
                          <a:srgbClr val="FFFFFF"/>
                        </a:solidFill>
                        <a:effectLst/>
                        <a:latin typeface="Century" pitchFamily="18" charset="0"/>
                        <a:ea typeface="ＭＳ 明朝" pitchFamily="17" charset="-128"/>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1"/>
                  </a:ext>
                </a:extLst>
              </a:tr>
              <a:tr h="590550">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1" lang="ja-JP" altLang="ja-JP" sz="800" b="1" i="0" u="none" strike="noStrike" cap="none" normalizeH="0" baseline="0">
                          <a:ln>
                            <a:noFill/>
                          </a:ln>
                          <a:solidFill>
                            <a:srgbClr val="FFFFFF"/>
                          </a:solidFill>
                          <a:effectLst/>
                          <a:latin typeface="Calibri" pitchFamily="34" charset="0"/>
                          <a:ea typeface="ＭＳ Ｐゴシック" pitchFamily="50" charset="-128"/>
                        </a:rPr>
                        <a:t>総務部会</a:t>
                      </a:r>
                      <a:endParaRPr kumimoji="1" lang="ja-JP" altLang="ja-JP" sz="800" b="1" i="0" u="none" strike="noStrike" cap="none" normalizeH="0" baseline="0">
                        <a:ln>
                          <a:noFill/>
                        </a:ln>
                        <a:solidFill>
                          <a:srgbClr val="FFFFFF"/>
                        </a:solidFill>
                        <a:effectLst/>
                        <a:latin typeface="Century" pitchFamily="18" charset="0"/>
                        <a:ea typeface="ＭＳ 明朝" pitchFamily="17"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1" lang="ja-JP" altLang="ja-JP" sz="800" b="0" i="0" u="none" strike="noStrike" cap="none" normalizeH="0" baseline="0" dirty="0">
                          <a:ln>
                            <a:noFill/>
                          </a:ln>
                          <a:solidFill>
                            <a:srgbClr val="000000"/>
                          </a:solidFill>
                          <a:effectLst/>
                          <a:latin typeface="Calibri" pitchFamily="34" charset="0"/>
                          <a:ea typeface="ＭＳ Ｐゴシック" pitchFamily="50" charset="-128"/>
                        </a:rPr>
                        <a:t>小中連携主任</a:t>
                      </a: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ja-JP" sz="800" b="0" i="0" u="none" strike="noStrike" cap="none" normalizeH="0" baseline="0" dirty="0">
                          <a:ln>
                            <a:noFill/>
                          </a:ln>
                          <a:solidFill>
                            <a:srgbClr val="000000"/>
                          </a:solidFill>
                          <a:effectLst/>
                          <a:latin typeface="Calibri" pitchFamily="34" charset="0"/>
                          <a:ea typeface="ＭＳ Ｐゴシック" pitchFamily="50" charset="-128"/>
                        </a:rPr>
                        <a:t>（主幹教諭</a:t>
                      </a:r>
                      <a:r>
                        <a:rPr kumimoji="1" lang="ja-JP" altLang="en-US" sz="800" b="0" i="0" u="none" strike="noStrike" cap="none" normalizeH="0" baseline="0" dirty="0">
                          <a:ln>
                            <a:noFill/>
                          </a:ln>
                          <a:solidFill>
                            <a:srgbClr val="000000"/>
                          </a:solidFill>
                          <a:effectLst/>
                          <a:latin typeface="Calibri" pitchFamily="34" charset="0"/>
                          <a:ea typeface="ＭＳ Ｐゴシック" pitchFamily="50" charset="-128"/>
                        </a:rPr>
                        <a:t>・</a:t>
                      </a:r>
                      <a:r>
                        <a:rPr kumimoji="1" lang="ja-JP" altLang="ja-JP" sz="800" b="0" i="0" u="none" strike="noStrike" cap="none" normalizeH="0" baseline="0" dirty="0">
                          <a:ln>
                            <a:noFill/>
                          </a:ln>
                          <a:solidFill>
                            <a:srgbClr val="000000"/>
                          </a:solidFill>
                          <a:effectLst/>
                          <a:latin typeface="Calibri" pitchFamily="34" charset="0"/>
                          <a:ea typeface="ＭＳ Ｐゴシック" pitchFamily="50" charset="-128"/>
                        </a:rPr>
                        <a:t>指導教諭</a:t>
                      </a:r>
                    </a:p>
                    <a:p>
                      <a:pPr marL="0" marR="0" lvl="0" indent="0" algn="r" defTabSz="914400" rtl="0" eaLnBrk="1" fontAlgn="base" latinLnBrk="0" hangingPunct="1">
                        <a:lnSpc>
                          <a:spcPct val="150000"/>
                        </a:lnSpc>
                        <a:spcBef>
                          <a:spcPct val="0"/>
                        </a:spcBef>
                        <a:spcAft>
                          <a:spcPct val="0"/>
                        </a:spcAft>
                        <a:buClrTx/>
                        <a:buSzTx/>
                        <a:buFontTx/>
                        <a:buNone/>
                        <a:tabLst/>
                      </a:pPr>
                      <a:r>
                        <a:rPr kumimoji="1" lang="ja-JP" altLang="en-US" sz="800" b="0" i="0" u="none" strike="noStrike" cap="none" normalizeH="0" baseline="0" dirty="0">
                          <a:ln>
                            <a:noFill/>
                          </a:ln>
                          <a:solidFill>
                            <a:srgbClr val="000000"/>
                          </a:solidFill>
                          <a:effectLst/>
                          <a:latin typeface="Calibri" pitchFamily="34" charset="0"/>
                          <a:ea typeface="ＭＳ Ｐゴシック" pitchFamily="50" charset="-128"/>
                        </a:rPr>
                        <a:t>・</a:t>
                      </a:r>
                      <a:r>
                        <a:rPr kumimoji="1" lang="ja-JP" altLang="ja-JP" sz="800" b="0" i="0" u="none" strike="noStrike" cap="none" normalizeH="0" baseline="0" dirty="0">
                          <a:ln>
                            <a:noFill/>
                          </a:ln>
                          <a:solidFill>
                            <a:srgbClr val="000000"/>
                          </a:solidFill>
                          <a:effectLst/>
                          <a:latin typeface="Calibri" pitchFamily="34" charset="0"/>
                          <a:ea typeface="ＭＳ Ｐゴシック" pitchFamily="50" charset="-128"/>
                        </a:rPr>
                        <a:t>副教頭</a:t>
                      </a:r>
                      <a:r>
                        <a:rPr kumimoji="1" lang="ja-JP" altLang="en-US" sz="800" b="0" i="0" u="none" strike="noStrike" cap="none" normalizeH="0" baseline="0" dirty="0">
                          <a:ln>
                            <a:noFill/>
                          </a:ln>
                          <a:solidFill>
                            <a:srgbClr val="000000"/>
                          </a:solidFill>
                          <a:effectLst/>
                          <a:latin typeface="Calibri" pitchFamily="34" charset="0"/>
                          <a:ea typeface="ＭＳ Ｐゴシック" pitchFamily="50" charset="-128"/>
                        </a:rPr>
                        <a:t>・</a:t>
                      </a:r>
                      <a:r>
                        <a:rPr kumimoji="1" lang="ja-JP" altLang="ja-JP" sz="800" b="0" i="0" u="none" strike="noStrike" cap="none" normalizeH="0" baseline="0" dirty="0">
                          <a:ln>
                            <a:noFill/>
                          </a:ln>
                          <a:solidFill>
                            <a:srgbClr val="000000"/>
                          </a:solidFill>
                          <a:effectLst/>
                          <a:latin typeface="Calibri" pitchFamily="34" charset="0"/>
                          <a:ea typeface="ＭＳ Ｐゴシック" pitchFamily="50" charset="-128"/>
                        </a:rPr>
                        <a:t>教務主任）</a:t>
                      </a:r>
                      <a:endParaRPr kumimoji="1" lang="ja-JP" altLang="ja-JP" sz="800" b="0" i="0" u="none" strike="noStrike" cap="none" normalizeH="0" baseline="0" dirty="0">
                        <a:ln>
                          <a:noFill/>
                        </a:ln>
                        <a:solidFill>
                          <a:srgbClr val="000000"/>
                        </a:solidFill>
                        <a:effectLst/>
                        <a:latin typeface="Century" pitchFamily="18" charset="0"/>
                        <a:ea typeface="ＭＳ 明朝" pitchFamily="17"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just" defTabSz="914400" rtl="0" eaLnBrk="1" fontAlgn="base" latinLnBrk="0" hangingPunct="1">
                        <a:lnSpc>
                          <a:spcPct val="150000"/>
                        </a:lnSpc>
                        <a:spcBef>
                          <a:spcPct val="0"/>
                        </a:spcBef>
                        <a:spcAft>
                          <a:spcPct val="0"/>
                        </a:spcAft>
                        <a:buClrTx/>
                        <a:buSzTx/>
                        <a:buFontTx/>
                        <a:buNone/>
                        <a:tabLst/>
                      </a:pPr>
                      <a:r>
                        <a:rPr kumimoji="1" lang="ja-JP" altLang="ja-JP" sz="800" b="0" i="0" u="none" strike="noStrike" cap="none" normalizeH="0" baseline="0">
                          <a:ln>
                            <a:noFill/>
                          </a:ln>
                          <a:solidFill>
                            <a:srgbClr val="000000"/>
                          </a:solidFill>
                          <a:effectLst/>
                          <a:latin typeface="Calibri" pitchFamily="34" charset="0"/>
                          <a:ea typeface="ＭＳ Ｐゴシック" pitchFamily="50" charset="-128"/>
                        </a:rPr>
                        <a:t>・連絡調整</a:t>
                      </a:r>
                      <a:r>
                        <a:rPr kumimoji="1" lang="en-US" altLang="ja-JP" sz="800" b="0" i="0" u="none" strike="noStrike" cap="none" normalizeH="0" baseline="0">
                          <a:ln>
                            <a:noFill/>
                          </a:ln>
                          <a:solidFill>
                            <a:srgbClr val="000000"/>
                          </a:solidFill>
                          <a:effectLst/>
                          <a:latin typeface="Calibri" pitchFamily="34" charset="0"/>
                          <a:ea typeface="ＭＳ Ｐゴシック" pitchFamily="50" charset="-128"/>
                        </a:rPr>
                        <a:t>(</a:t>
                      </a:r>
                      <a:r>
                        <a:rPr kumimoji="1" lang="ja-JP" altLang="ja-JP" sz="800" b="0" i="0" u="none" strike="noStrike" cap="none" normalizeH="0" baseline="0">
                          <a:ln>
                            <a:noFill/>
                          </a:ln>
                          <a:solidFill>
                            <a:srgbClr val="000000"/>
                          </a:solidFill>
                          <a:effectLst/>
                          <a:latin typeface="Calibri" pitchFamily="34" charset="0"/>
                          <a:ea typeface="ＭＳ Ｐゴシック" pitchFamily="50" charset="-128"/>
                        </a:rPr>
                        <a:t>行事・日程･内容など</a:t>
                      </a:r>
                      <a:r>
                        <a:rPr kumimoji="1" lang="en-US" altLang="ja-JP" sz="800" b="0" i="0" u="none" strike="noStrike" cap="none" normalizeH="0" baseline="0">
                          <a:ln>
                            <a:noFill/>
                          </a:ln>
                          <a:solidFill>
                            <a:srgbClr val="000000"/>
                          </a:solidFill>
                          <a:effectLst/>
                          <a:latin typeface="Calibri" pitchFamily="34" charset="0"/>
                          <a:ea typeface="ＭＳ Ｐゴシック" pitchFamily="50" charset="-128"/>
                        </a:rPr>
                        <a:t>)</a:t>
                      </a:r>
                      <a:endParaRPr kumimoji="1" lang="ja-JP" altLang="ja-JP" sz="800" b="0" i="0" u="none" strike="noStrike" cap="none" normalizeH="0" baseline="0">
                        <a:ln>
                          <a:noFill/>
                        </a:ln>
                        <a:solidFill>
                          <a:srgbClr val="000000"/>
                        </a:solidFill>
                        <a:effectLst/>
                        <a:latin typeface="Calibri" pitchFamily="34" charset="0"/>
                        <a:ea typeface="ＭＳ Ｐゴシック" pitchFamily="50" charset="-128"/>
                      </a:endParaRPr>
                    </a:p>
                    <a:p>
                      <a:pPr marL="0" marR="0" lvl="0" indent="0" algn="just" defTabSz="914400" rtl="0" eaLnBrk="1" fontAlgn="base" latinLnBrk="0" hangingPunct="1">
                        <a:lnSpc>
                          <a:spcPct val="150000"/>
                        </a:lnSpc>
                        <a:spcBef>
                          <a:spcPct val="0"/>
                        </a:spcBef>
                        <a:spcAft>
                          <a:spcPct val="0"/>
                        </a:spcAft>
                        <a:buClrTx/>
                        <a:buSzTx/>
                        <a:buFontTx/>
                        <a:buNone/>
                        <a:tabLst/>
                      </a:pPr>
                      <a:r>
                        <a:rPr kumimoji="1" lang="ja-JP" altLang="ja-JP" sz="800" b="0" i="0" u="none" strike="noStrike" cap="none" normalizeH="0" baseline="0">
                          <a:ln>
                            <a:noFill/>
                          </a:ln>
                          <a:solidFill>
                            <a:srgbClr val="000000"/>
                          </a:solidFill>
                          <a:effectLst/>
                          <a:latin typeface="Calibri" pitchFamily="34" charset="0"/>
                          <a:ea typeface="ＭＳ Ｐゴシック" pitchFamily="50" charset="-128"/>
                        </a:rPr>
                        <a:t>・年間計画作成　　</a:t>
                      </a:r>
                      <a:endParaRPr kumimoji="1" lang="ja-JP" altLang="ja-JP" sz="800" b="0" i="0" u="none" strike="noStrike" cap="none" normalizeH="0" baseline="0">
                        <a:ln>
                          <a:noFill/>
                        </a:ln>
                        <a:solidFill>
                          <a:srgbClr val="000000"/>
                        </a:solidFill>
                        <a:effectLst/>
                        <a:latin typeface="Century" pitchFamily="18" charset="0"/>
                        <a:ea typeface="ＭＳ 明朝" pitchFamily="17" charset="-128"/>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ja-JP" sz="800" b="1" i="0" u="none" strike="noStrike" cap="none" normalizeH="0" baseline="0" dirty="0">
                          <a:ln>
                            <a:noFill/>
                          </a:ln>
                          <a:solidFill>
                            <a:srgbClr val="FFFFFF"/>
                          </a:solidFill>
                          <a:effectLst/>
                          <a:latin typeface="Calibri" pitchFamily="34" charset="0"/>
                          <a:ea typeface="ＭＳ Ｐゴシック" pitchFamily="50" charset="-128"/>
                        </a:rPr>
                        <a:t>年間４～５回</a:t>
                      </a:r>
                      <a:endParaRPr kumimoji="1" lang="ja-JP" altLang="ja-JP" sz="800" b="1" i="0" u="none" strike="noStrike" cap="none" normalizeH="0" baseline="0" dirty="0">
                        <a:ln>
                          <a:noFill/>
                        </a:ln>
                        <a:solidFill>
                          <a:srgbClr val="FFFFFF"/>
                        </a:solidFill>
                        <a:effectLst/>
                        <a:latin typeface="Century" pitchFamily="18" charset="0"/>
                        <a:ea typeface="ＭＳ 明朝" pitchFamily="17"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382588">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1" lang="ja-JP" altLang="ja-JP" sz="800" b="1" i="0" u="none" strike="noStrike" cap="none" normalizeH="0" baseline="0">
                          <a:ln>
                            <a:noFill/>
                          </a:ln>
                          <a:solidFill>
                            <a:srgbClr val="FFFFFF"/>
                          </a:solidFill>
                          <a:effectLst/>
                          <a:latin typeface="Calibri" pitchFamily="34" charset="0"/>
                          <a:ea typeface="ＭＳ Ｐゴシック" pitchFamily="50" charset="-128"/>
                        </a:rPr>
                        <a:t>人権教育部会</a:t>
                      </a:r>
                      <a:endParaRPr kumimoji="1" lang="ja-JP" altLang="ja-JP" sz="800" b="1" i="0" u="none" strike="noStrike" cap="none" normalizeH="0" baseline="0">
                        <a:ln>
                          <a:noFill/>
                        </a:ln>
                        <a:solidFill>
                          <a:srgbClr val="FFFFFF"/>
                        </a:solidFill>
                        <a:effectLst/>
                        <a:latin typeface="Century" pitchFamily="18" charset="0"/>
                        <a:ea typeface="ＭＳ 明朝" pitchFamily="17"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1" lang="ja-JP" altLang="ja-JP" sz="800" b="0" i="0" u="none" strike="noStrike" cap="none" normalizeH="0" baseline="0">
                          <a:ln>
                            <a:noFill/>
                          </a:ln>
                          <a:solidFill>
                            <a:srgbClr val="000000"/>
                          </a:solidFill>
                          <a:effectLst/>
                          <a:latin typeface="Calibri" pitchFamily="34" charset="0"/>
                          <a:ea typeface="ＭＳ Ｐゴシック" pitchFamily="50" charset="-128"/>
                        </a:rPr>
                        <a:t>人権教育主任</a:t>
                      </a:r>
                      <a:endParaRPr kumimoji="1" lang="ja-JP" altLang="ja-JP" sz="800" b="0" i="0" u="none" strike="noStrike" cap="none" normalizeH="0" baseline="0">
                        <a:ln>
                          <a:noFill/>
                        </a:ln>
                        <a:solidFill>
                          <a:srgbClr val="000000"/>
                        </a:solidFill>
                        <a:effectLst/>
                        <a:latin typeface="Century" pitchFamily="18" charset="0"/>
                        <a:ea typeface="ＭＳ 明朝" pitchFamily="17"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just" defTabSz="914400" rtl="0" eaLnBrk="1" fontAlgn="base" latinLnBrk="0" hangingPunct="1">
                        <a:lnSpc>
                          <a:spcPct val="150000"/>
                        </a:lnSpc>
                        <a:spcBef>
                          <a:spcPct val="0"/>
                        </a:spcBef>
                        <a:spcAft>
                          <a:spcPct val="0"/>
                        </a:spcAft>
                        <a:buClrTx/>
                        <a:buSzTx/>
                        <a:buFontTx/>
                        <a:buNone/>
                        <a:tabLst/>
                      </a:pPr>
                      <a:r>
                        <a:rPr kumimoji="1" lang="ja-JP" altLang="ja-JP" sz="800" b="0" i="0" u="none" strike="noStrike" cap="none" normalizeH="0" baseline="0">
                          <a:ln>
                            <a:noFill/>
                          </a:ln>
                          <a:solidFill>
                            <a:srgbClr val="000000"/>
                          </a:solidFill>
                          <a:effectLst/>
                          <a:latin typeface="Calibri" pitchFamily="34" charset="0"/>
                          <a:ea typeface="ＭＳ Ｐゴシック" pitchFamily="50" charset="-128"/>
                        </a:rPr>
                        <a:t>・人権教育全般</a:t>
                      </a:r>
                      <a:endParaRPr kumimoji="1" lang="ja-JP" altLang="ja-JP" sz="800" b="0" i="0" u="none" strike="noStrike" cap="none" normalizeH="0" baseline="0">
                        <a:ln>
                          <a:noFill/>
                        </a:ln>
                        <a:solidFill>
                          <a:srgbClr val="000000"/>
                        </a:solidFill>
                        <a:effectLst/>
                        <a:latin typeface="Century" pitchFamily="18" charset="0"/>
                        <a:ea typeface="ＭＳ 明朝" pitchFamily="17" charset="-128"/>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ja-JP" sz="800" b="1" i="0" u="none" strike="noStrike" cap="none" normalizeH="0" baseline="0">
                          <a:ln>
                            <a:noFill/>
                          </a:ln>
                          <a:solidFill>
                            <a:srgbClr val="FFFFFF"/>
                          </a:solidFill>
                          <a:effectLst/>
                          <a:latin typeface="Calibri" pitchFamily="34" charset="0"/>
                          <a:ea typeface="ＭＳ Ｐゴシック" pitchFamily="50" charset="-128"/>
                        </a:rPr>
                        <a:t>年間４～５回</a:t>
                      </a:r>
                      <a:endParaRPr kumimoji="1" lang="ja-JP" altLang="ja-JP" sz="800" b="1" i="0" u="none" strike="noStrike" cap="none" normalizeH="0" baseline="0">
                        <a:ln>
                          <a:noFill/>
                        </a:ln>
                        <a:solidFill>
                          <a:srgbClr val="FFFFFF"/>
                        </a:solidFill>
                        <a:effectLst/>
                        <a:latin typeface="Century" pitchFamily="18" charset="0"/>
                        <a:ea typeface="ＭＳ 明朝" pitchFamily="17" charset="-128"/>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3"/>
                  </a:ext>
                </a:extLst>
              </a:tr>
              <a:tr h="382588">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1" lang="ja-JP" altLang="ja-JP" sz="800" b="1" i="0" u="none" strike="noStrike" cap="none" normalizeH="0" baseline="0">
                          <a:ln>
                            <a:noFill/>
                          </a:ln>
                          <a:solidFill>
                            <a:srgbClr val="FFFFFF"/>
                          </a:solidFill>
                          <a:effectLst/>
                          <a:latin typeface="Calibri" pitchFamily="34" charset="0"/>
                          <a:ea typeface="ＭＳ Ｐゴシック" pitchFamily="50" charset="-128"/>
                        </a:rPr>
                        <a:t>学習指導部会</a:t>
                      </a:r>
                      <a:endParaRPr kumimoji="1" lang="ja-JP" altLang="ja-JP" sz="800" b="1" i="0" u="none" strike="noStrike" cap="none" normalizeH="0" baseline="0">
                        <a:ln>
                          <a:noFill/>
                        </a:ln>
                        <a:solidFill>
                          <a:srgbClr val="FFFFFF"/>
                        </a:solidFill>
                        <a:effectLst/>
                        <a:latin typeface="Century" pitchFamily="18" charset="0"/>
                        <a:ea typeface="ＭＳ 明朝" pitchFamily="17"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1" lang="ja-JP" altLang="ja-JP" sz="800" b="0" i="0" u="none" strike="noStrike" cap="none" normalizeH="0" baseline="0">
                          <a:ln>
                            <a:noFill/>
                          </a:ln>
                          <a:solidFill>
                            <a:srgbClr val="000000"/>
                          </a:solidFill>
                          <a:effectLst/>
                          <a:latin typeface="Calibri" pitchFamily="34" charset="0"/>
                          <a:ea typeface="ＭＳ Ｐゴシック" pitchFamily="50" charset="-128"/>
                        </a:rPr>
                        <a:t>研究主任</a:t>
                      </a:r>
                      <a:endParaRPr kumimoji="1" lang="ja-JP" altLang="ja-JP" sz="800" b="0" i="0" u="none" strike="noStrike" cap="none" normalizeH="0" baseline="0">
                        <a:ln>
                          <a:noFill/>
                        </a:ln>
                        <a:solidFill>
                          <a:srgbClr val="000000"/>
                        </a:solidFill>
                        <a:effectLst/>
                        <a:latin typeface="Century" pitchFamily="18" charset="0"/>
                        <a:ea typeface="ＭＳ 明朝" pitchFamily="17"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just" defTabSz="914400" rtl="0" eaLnBrk="1" fontAlgn="base" latinLnBrk="0" hangingPunct="1">
                        <a:lnSpc>
                          <a:spcPct val="150000"/>
                        </a:lnSpc>
                        <a:spcBef>
                          <a:spcPct val="0"/>
                        </a:spcBef>
                        <a:spcAft>
                          <a:spcPct val="0"/>
                        </a:spcAft>
                        <a:buClrTx/>
                        <a:buSzTx/>
                        <a:buFontTx/>
                        <a:buNone/>
                        <a:tabLst/>
                      </a:pPr>
                      <a:r>
                        <a:rPr kumimoji="1" lang="ja-JP" altLang="ja-JP" sz="800" b="0" i="0" u="none" strike="noStrike" cap="none" normalizeH="0" baseline="0">
                          <a:ln>
                            <a:noFill/>
                          </a:ln>
                          <a:solidFill>
                            <a:srgbClr val="000000"/>
                          </a:solidFill>
                          <a:effectLst/>
                          <a:latin typeface="Calibri" pitchFamily="34" charset="0"/>
                          <a:ea typeface="ＭＳ Ｐゴシック" pitchFamily="50" charset="-128"/>
                        </a:rPr>
                        <a:t>・教科・総合的な学習の時間及び各領域　　</a:t>
                      </a:r>
                      <a:endParaRPr kumimoji="1" lang="ja-JP" altLang="ja-JP" sz="800" b="0" i="0" u="none" strike="noStrike" cap="none" normalizeH="0" baseline="0">
                        <a:ln>
                          <a:noFill/>
                        </a:ln>
                        <a:solidFill>
                          <a:srgbClr val="000000"/>
                        </a:solidFill>
                        <a:effectLst/>
                        <a:latin typeface="Century" pitchFamily="18" charset="0"/>
                        <a:ea typeface="ＭＳ 明朝" pitchFamily="17" charset="-128"/>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just" defTabSz="914400" rtl="0" eaLnBrk="1" fontAlgn="base" latinLnBrk="0" hangingPunct="1">
                        <a:lnSpc>
                          <a:spcPct val="150000"/>
                        </a:lnSpc>
                        <a:spcBef>
                          <a:spcPct val="0"/>
                        </a:spcBef>
                        <a:spcAft>
                          <a:spcPct val="0"/>
                        </a:spcAft>
                        <a:buClrTx/>
                        <a:buSzTx/>
                        <a:buFontTx/>
                        <a:buNone/>
                        <a:tabLst/>
                      </a:pPr>
                      <a:r>
                        <a:rPr kumimoji="1" lang="ja-JP" altLang="ja-JP" sz="800" b="1" i="0" u="none" strike="noStrike" cap="none" normalizeH="0" baseline="0">
                          <a:ln>
                            <a:noFill/>
                          </a:ln>
                          <a:solidFill>
                            <a:srgbClr val="FFFFFF"/>
                          </a:solidFill>
                          <a:effectLst/>
                          <a:latin typeface="Calibri" pitchFamily="34" charset="0"/>
                          <a:ea typeface="ＭＳ Ｐゴシック" pitchFamily="50" charset="-128"/>
                        </a:rPr>
                        <a:t>年間４～５回</a:t>
                      </a:r>
                      <a:endParaRPr kumimoji="1" lang="ja-JP" altLang="ja-JP" sz="800" b="1" i="0" u="none" strike="noStrike" cap="none" normalizeH="0" baseline="0">
                        <a:ln>
                          <a:noFill/>
                        </a:ln>
                        <a:solidFill>
                          <a:srgbClr val="FFFFFF"/>
                        </a:solidFill>
                        <a:effectLst/>
                        <a:latin typeface="Century" pitchFamily="18" charset="0"/>
                        <a:ea typeface="ＭＳ 明朝" pitchFamily="17" charset="-128"/>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4"/>
                  </a:ext>
                </a:extLst>
              </a:tr>
              <a:tr h="393700">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1" lang="ja-JP" altLang="ja-JP" sz="800" b="1" i="0" u="none" strike="noStrike" cap="none" normalizeH="0" baseline="0">
                          <a:ln>
                            <a:noFill/>
                          </a:ln>
                          <a:solidFill>
                            <a:srgbClr val="FFFFFF"/>
                          </a:solidFill>
                          <a:effectLst/>
                          <a:latin typeface="Calibri" pitchFamily="34" charset="0"/>
                          <a:ea typeface="ＭＳ Ｐゴシック" pitchFamily="50" charset="-128"/>
                        </a:rPr>
                        <a:t>生徒指導部会</a:t>
                      </a:r>
                      <a:endParaRPr kumimoji="1" lang="ja-JP" altLang="ja-JP" sz="800" b="1" i="0" u="none" strike="noStrike" cap="none" normalizeH="0" baseline="0">
                        <a:ln>
                          <a:noFill/>
                        </a:ln>
                        <a:solidFill>
                          <a:srgbClr val="FFFFFF"/>
                        </a:solidFill>
                        <a:effectLst/>
                        <a:latin typeface="Century" pitchFamily="18" charset="0"/>
                        <a:ea typeface="ＭＳ 明朝" pitchFamily="17"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1" lang="ja-JP" altLang="ja-JP" sz="800" b="0" i="0" u="none" strike="noStrike" cap="none" normalizeH="0" baseline="0">
                          <a:ln>
                            <a:noFill/>
                          </a:ln>
                          <a:solidFill>
                            <a:srgbClr val="000000"/>
                          </a:solidFill>
                          <a:effectLst/>
                          <a:latin typeface="Calibri" pitchFamily="34" charset="0"/>
                          <a:ea typeface="ＭＳ Ｐゴシック" pitchFamily="50" charset="-128"/>
                        </a:rPr>
                        <a:t>生徒指導主任</a:t>
                      </a:r>
                      <a:endParaRPr kumimoji="1" lang="ja-JP" altLang="ja-JP" sz="800" b="0" i="0" u="none" strike="noStrike" cap="none" normalizeH="0" baseline="0">
                        <a:ln>
                          <a:noFill/>
                        </a:ln>
                        <a:solidFill>
                          <a:srgbClr val="000000"/>
                        </a:solidFill>
                        <a:effectLst/>
                        <a:latin typeface="Century" pitchFamily="18" charset="0"/>
                        <a:ea typeface="ＭＳ 明朝" pitchFamily="17"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just" defTabSz="914400" rtl="0" eaLnBrk="1" fontAlgn="base" latinLnBrk="0" hangingPunct="1">
                        <a:lnSpc>
                          <a:spcPct val="150000"/>
                        </a:lnSpc>
                        <a:spcBef>
                          <a:spcPct val="0"/>
                        </a:spcBef>
                        <a:spcAft>
                          <a:spcPct val="0"/>
                        </a:spcAft>
                        <a:buClrTx/>
                        <a:buSzTx/>
                        <a:buFontTx/>
                        <a:buNone/>
                        <a:tabLst/>
                      </a:pPr>
                      <a:r>
                        <a:rPr kumimoji="1" lang="ja-JP" altLang="ja-JP" sz="800" b="0" i="0" u="none" strike="noStrike" cap="none" normalizeH="0" baseline="0">
                          <a:ln>
                            <a:noFill/>
                          </a:ln>
                          <a:solidFill>
                            <a:srgbClr val="000000"/>
                          </a:solidFill>
                          <a:effectLst/>
                          <a:latin typeface="Calibri" pitchFamily="34" charset="0"/>
                          <a:ea typeface="ＭＳ Ｐゴシック" pitchFamily="50" charset="-128"/>
                        </a:rPr>
                        <a:t>・配慮を要する児童生徒</a:t>
                      </a:r>
                    </a:p>
                    <a:p>
                      <a:pPr marL="0" marR="0" lvl="0" indent="0" algn="just" defTabSz="914400" rtl="0" eaLnBrk="1" fontAlgn="base" latinLnBrk="0" hangingPunct="1">
                        <a:lnSpc>
                          <a:spcPct val="150000"/>
                        </a:lnSpc>
                        <a:spcBef>
                          <a:spcPct val="0"/>
                        </a:spcBef>
                        <a:spcAft>
                          <a:spcPct val="0"/>
                        </a:spcAft>
                        <a:buClrTx/>
                        <a:buSzTx/>
                        <a:buFontTx/>
                        <a:buNone/>
                        <a:tabLst/>
                      </a:pPr>
                      <a:r>
                        <a:rPr kumimoji="1" lang="ja-JP" altLang="ja-JP" sz="800" b="0" i="0" u="none" strike="noStrike" cap="none" normalizeH="0" baseline="0">
                          <a:ln>
                            <a:noFill/>
                          </a:ln>
                          <a:solidFill>
                            <a:srgbClr val="000000"/>
                          </a:solidFill>
                          <a:effectLst/>
                          <a:latin typeface="Calibri" pitchFamily="34" charset="0"/>
                          <a:ea typeface="ＭＳ Ｐゴシック" pitchFamily="50" charset="-128"/>
                        </a:rPr>
                        <a:t>・学校や地域での生活</a:t>
                      </a:r>
                      <a:endParaRPr kumimoji="1" lang="ja-JP" altLang="ja-JP" sz="800" b="0" i="0" u="none" strike="noStrike" cap="none" normalizeH="0" baseline="0">
                        <a:ln>
                          <a:noFill/>
                        </a:ln>
                        <a:solidFill>
                          <a:srgbClr val="000000"/>
                        </a:solidFill>
                        <a:effectLst/>
                        <a:latin typeface="Century" pitchFamily="18" charset="0"/>
                        <a:ea typeface="ＭＳ 明朝" pitchFamily="17" charset="-128"/>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800" b="1" i="0" u="none" strike="noStrike" cap="none" normalizeH="0" baseline="0" dirty="0">
                          <a:ln>
                            <a:noFill/>
                          </a:ln>
                          <a:solidFill>
                            <a:srgbClr val="FFFFFF"/>
                          </a:solidFill>
                          <a:effectLst/>
                          <a:latin typeface="Calibri" pitchFamily="34" charset="0"/>
                          <a:ea typeface="ＭＳ Ｐゴシック" pitchFamily="50" charset="-128"/>
                        </a:rPr>
                        <a:t>　</a:t>
                      </a:r>
                      <a:r>
                        <a:rPr kumimoji="1" lang="ja-JP" altLang="ja-JP" sz="800" b="1" i="0" u="none" strike="noStrike" cap="none" normalizeH="0" baseline="0" dirty="0">
                          <a:ln>
                            <a:noFill/>
                          </a:ln>
                          <a:solidFill>
                            <a:srgbClr val="FFFFFF"/>
                          </a:solidFill>
                          <a:effectLst/>
                          <a:latin typeface="Calibri" pitchFamily="34" charset="0"/>
                          <a:ea typeface="ＭＳ Ｐゴシック" pitchFamily="50" charset="-128"/>
                        </a:rPr>
                        <a:t>５月</a:t>
                      </a:r>
                      <a:r>
                        <a:rPr kumimoji="1" lang="ja-JP" altLang="en-US" sz="800" b="1" i="0" u="none" strike="noStrike" cap="none" normalizeH="0" baseline="0" dirty="0">
                          <a:ln>
                            <a:noFill/>
                          </a:ln>
                          <a:solidFill>
                            <a:srgbClr val="FFFFFF"/>
                          </a:solidFill>
                          <a:effectLst/>
                          <a:latin typeface="Calibri" pitchFamily="34" charset="0"/>
                          <a:ea typeface="ＭＳ Ｐゴシック" pitchFamily="50" charset="-128"/>
                        </a:rPr>
                        <a:t>　</a:t>
                      </a:r>
                      <a:r>
                        <a:rPr kumimoji="1" lang="ja-JP" altLang="ja-JP" sz="800" b="1" i="0" u="none" strike="noStrike" cap="none" normalizeH="0" baseline="0" dirty="0">
                          <a:ln>
                            <a:noFill/>
                          </a:ln>
                          <a:solidFill>
                            <a:srgbClr val="FFFFFF"/>
                          </a:solidFill>
                          <a:effectLst/>
                          <a:latin typeface="Calibri" pitchFamily="34" charset="0"/>
                          <a:ea typeface="ＭＳ Ｐゴシック" pitchFamily="50" charset="-128"/>
                        </a:rPr>
                        <a:t>８月</a:t>
                      </a: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ja-JP" sz="800" b="1" i="0" u="none" strike="noStrike" cap="none" normalizeH="0" baseline="0" dirty="0">
                          <a:ln>
                            <a:noFill/>
                          </a:ln>
                          <a:solidFill>
                            <a:srgbClr val="FFFFFF"/>
                          </a:solidFill>
                          <a:effectLst/>
                          <a:latin typeface="Calibri" pitchFamily="34" charset="0"/>
                          <a:ea typeface="ＭＳ Ｐゴシック" pitchFamily="50" charset="-128"/>
                        </a:rPr>
                        <a:t>１２月　２月</a:t>
                      </a:r>
                      <a:endParaRPr kumimoji="1" lang="ja-JP" altLang="ja-JP" sz="800" b="1" i="0" u="none" strike="noStrike" cap="none" normalizeH="0" baseline="0" dirty="0">
                        <a:ln>
                          <a:noFill/>
                        </a:ln>
                        <a:solidFill>
                          <a:srgbClr val="FFFFFF"/>
                        </a:solidFill>
                        <a:effectLst/>
                        <a:latin typeface="Century" pitchFamily="18" charset="0"/>
                        <a:ea typeface="ＭＳ 明朝" pitchFamily="17" charset="-128"/>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5"/>
                  </a:ext>
                </a:extLst>
              </a:tr>
              <a:tr h="393700">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1" lang="ja-JP" altLang="ja-JP" sz="800" b="1" i="0" u="none" strike="noStrike" cap="none" normalizeH="0" baseline="0">
                          <a:ln>
                            <a:noFill/>
                          </a:ln>
                          <a:solidFill>
                            <a:srgbClr val="FFFFFF"/>
                          </a:solidFill>
                          <a:effectLst/>
                          <a:latin typeface="Calibri" pitchFamily="34" charset="0"/>
                          <a:ea typeface="ＭＳ Ｐゴシック" pitchFamily="50" charset="-128"/>
                        </a:rPr>
                        <a:t>健康教育部会</a:t>
                      </a:r>
                      <a:endParaRPr kumimoji="1" lang="ja-JP" altLang="ja-JP" sz="800" b="1" i="0" u="none" strike="noStrike" cap="none" normalizeH="0" baseline="0">
                        <a:ln>
                          <a:noFill/>
                        </a:ln>
                        <a:solidFill>
                          <a:srgbClr val="FFFFFF"/>
                        </a:solidFill>
                        <a:effectLst/>
                        <a:latin typeface="Century" pitchFamily="18" charset="0"/>
                        <a:ea typeface="ＭＳ 明朝" pitchFamily="17"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1" lang="ja-JP" altLang="ja-JP" sz="800" b="0" i="0" u="none" strike="noStrike" cap="none" normalizeH="0" baseline="0">
                          <a:ln>
                            <a:noFill/>
                          </a:ln>
                          <a:solidFill>
                            <a:srgbClr val="000000"/>
                          </a:solidFill>
                          <a:effectLst/>
                          <a:latin typeface="Calibri" pitchFamily="34" charset="0"/>
                          <a:ea typeface="ＭＳ Ｐゴシック" pitchFamily="50" charset="-128"/>
                        </a:rPr>
                        <a:t>養護教員</a:t>
                      </a:r>
                    </a:p>
                    <a:p>
                      <a:pPr marL="0" marR="0" lvl="0" indent="0" algn="ctr" defTabSz="914400" rtl="0" eaLnBrk="1" fontAlgn="base" latinLnBrk="0" hangingPunct="1">
                        <a:lnSpc>
                          <a:spcPct val="150000"/>
                        </a:lnSpc>
                        <a:spcBef>
                          <a:spcPct val="0"/>
                        </a:spcBef>
                        <a:spcAft>
                          <a:spcPct val="0"/>
                        </a:spcAft>
                        <a:buClrTx/>
                        <a:buSzTx/>
                        <a:buFontTx/>
                        <a:buNone/>
                        <a:tabLst/>
                      </a:pPr>
                      <a:r>
                        <a:rPr kumimoji="1" lang="ja-JP" altLang="ja-JP" sz="800" b="0" i="0" u="none" strike="noStrike" cap="none" normalizeH="0" baseline="0">
                          <a:ln>
                            <a:noFill/>
                          </a:ln>
                          <a:solidFill>
                            <a:srgbClr val="000000"/>
                          </a:solidFill>
                          <a:effectLst/>
                          <a:latin typeface="Calibri" pitchFamily="34" charset="0"/>
                          <a:ea typeface="ＭＳ Ｐゴシック" pitchFamily="50" charset="-128"/>
                        </a:rPr>
                        <a:t>保健主事</a:t>
                      </a:r>
                      <a:endParaRPr kumimoji="1" lang="ja-JP" altLang="ja-JP" sz="800" b="0" i="0" u="none" strike="noStrike" cap="none" normalizeH="0" baseline="0">
                        <a:ln>
                          <a:noFill/>
                        </a:ln>
                        <a:solidFill>
                          <a:srgbClr val="000000"/>
                        </a:solidFill>
                        <a:effectLst/>
                        <a:latin typeface="Century" pitchFamily="18" charset="0"/>
                        <a:ea typeface="ＭＳ 明朝" pitchFamily="17" charset="-128"/>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just" defTabSz="914400" rtl="0" eaLnBrk="1" fontAlgn="base" latinLnBrk="0" hangingPunct="1">
                        <a:lnSpc>
                          <a:spcPct val="150000"/>
                        </a:lnSpc>
                        <a:spcBef>
                          <a:spcPct val="0"/>
                        </a:spcBef>
                        <a:spcAft>
                          <a:spcPct val="0"/>
                        </a:spcAft>
                        <a:buClrTx/>
                        <a:buSzTx/>
                        <a:buFontTx/>
                        <a:buNone/>
                        <a:tabLst/>
                      </a:pPr>
                      <a:r>
                        <a:rPr kumimoji="1" lang="ja-JP" altLang="ja-JP" sz="800" b="0" i="0" u="none" strike="noStrike" cap="none" normalizeH="0" baseline="0">
                          <a:ln>
                            <a:noFill/>
                          </a:ln>
                          <a:solidFill>
                            <a:srgbClr val="000000"/>
                          </a:solidFill>
                          <a:effectLst/>
                          <a:latin typeface="Calibri" pitchFamily="34" charset="0"/>
                          <a:ea typeface="ＭＳ Ｐゴシック" pitchFamily="50" charset="-128"/>
                        </a:rPr>
                        <a:t>・健康教育全般</a:t>
                      </a:r>
                    </a:p>
                    <a:p>
                      <a:pPr marL="0" marR="0" lvl="0" indent="0" algn="just" defTabSz="914400" rtl="0" eaLnBrk="1" fontAlgn="base" latinLnBrk="0" hangingPunct="1">
                        <a:lnSpc>
                          <a:spcPct val="150000"/>
                        </a:lnSpc>
                        <a:spcBef>
                          <a:spcPct val="0"/>
                        </a:spcBef>
                        <a:spcAft>
                          <a:spcPct val="0"/>
                        </a:spcAft>
                        <a:buClrTx/>
                        <a:buSzTx/>
                        <a:buFontTx/>
                        <a:buNone/>
                        <a:tabLst/>
                      </a:pPr>
                      <a:r>
                        <a:rPr kumimoji="1" lang="ja-JP" altLang="ja-JP" sz="800" b="0" i="0" u="none" strike="noStrike" cap="none" normalizeH="0" baseline="0">
                          <a:ln>
                            <a:noFill/>
                          </a:ln>
                          <a:solidFill>
                            <a:srgbClr val="000000"/>
                          </a:solidFill>
                          <a:effectLst/>
                          <a:latin typeface="Calibri" pitchFamily="34" charset="0"/>
                          <a:ea typeface="ＭＳ Ｐゴシック" pitchFamily="50" charset="-128"/>
                        </a:rPr>
                        <a:t>・配慮を要する児童生徒</a:t>
                      </a:r>
                      <a:endParaRPr kumimoji="1" lang="ja-JP" altLang="ja-JP" sz="800" b="0" i="0" u="none" strike="noStrike" cap="none" normalizeH="0" baseline="0">
                        <a:ln>
                          <a:noFill/>
                        </a:ln>
                        <a:solidFill>
                          <a:srgbClr val="000000"/>
                        </a:solidFill>
                        <a:effectLst/>
                        <a:latin typeface="Century" pitchFamily="18" charset="0"/>
                        <a:ea typeface="ＭＳ 明朝" pitchFamily="17" charset="-128"/>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ja-JP" sz="800" b="1" i="0" u="none" strike="noStrike" cap="none" normalizeH="0" baseline="0" dirty="0">
                          <a:ln>
                            <a:noFill/>
                          </a:ln>
                          <a:solidFill>
                            <a:srgbClr val="FFFFFF"/>
                          </a:solidFill>
                          <a:effectLst/>
                          <a:latin typeface="Calibri" pitchFamily="34" charset="0"/>
                          <a:ea typeface="ＭＳ Ｐゴシック" pitchFamily="50" charset="-128"/>
                        </a:rPr>
                        <a:t>年間２回</a:t>
                      </a:r>
                    </a:p>
                    <a:p>
                      <a:pPr marL="0" marR="0" lvl="0" indent="0" algn="just" defTabSz="914400" rtl="0" eaLnBrk="1" fontAlgn="base" latinLnBrk="0" hangingPunct="1">
                        <a:lnSpc>
                          <a:spcPct val="150000"/>
                        </a:lnSpc>
                        <a:spcBef>
                          <a:spcPct val="0"/>
                        </a:spcBef>
                        <a:spcAft>
                          <a:spcPct val="0"/>
                        </a:spcAft>
                        <a:buClrTx/>
                        <a:buSzTx/>
                        <a:buFontTx/>
                        <a:buNone/>
                        <a:tabLst/>
                      </a:pPr>
                      <a:r>
                        <a:rPr kumimoji="1" lang="ja-JP" altLang="en-US" sz="800" b="1" i="0" u="none" strike="noStrike" cap="none" normalizeH="0" baseline="0" dirty="0">
                          <a:ln>
                            <a:noFill/>
                          </a:ln>
                          <a:solidFill>
                            <a:srgbClr val="FFFFFF"/>
                          </a:solidFill>
                          <a:effectLst/>
                          <a:latin typeface="Calibri" pitchFamily="34" charset="0"/>
                          <a:ea typeface="ＭＳ Ｐゴシック" pitchFamily="50" charset="-128"/>
                        </a:rPr>
                        <a:t>　</a:t>
                      </a:r>
                      <a:r>
                        <a:rPr kumimoji="1" lang="ja-JP" altLang="ja-JP" sz="800" b="1" i="0" u="none" strike="noStrike" cap="none" normalizeH="0" baseline="0" dirty="0">
                          <a:ln>
                            <a:noFill/>
                          </a:ln>
                          <a:solidFill>
                            <a:srgbClr val="FFFFFF"/>
                          </a:solidFill>
                          <a:effectLst/>
                          <a:latin typeface="Calibri" pitchFamily="34" charset="0"/>
                          <a:ea typeface="ＭＳ Ｐゴシック" pitchFamily="50" charset="-128"/>
                        </a:rPr>
                        <a:t>８月　２月</a:t>
                      </a:r>
                      <a:endParaRPr kumimoji="1" lang="ja-JP" altLang="ja-JP" sz="800" b="1" i="0" u="none" strike="noStrike" cap="none" normalizeH="0" baseline="0" dirty="0">
                        <a:ln>
                          <a:noFill/>
                        </a:ln>
                        <a:solidFill>
                          <a:srgbClr val="FFFFFF"/>
                        </a:solidFill>
                        <a:effectLst/>
                        <a:latin typeface="Century" pitchFamily="18" charset="0"/>
                        <a:ea typeface="ＭＳ 明朝" pitchFamily="17" charset="-128"/>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6"/>
                  </a:ext>
                </a:extLst>
              </a:tr>
              <a:tr h="382588">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1" lang="ja-JP" altLang="ja-JP" sz="800" b="1" i="0" u="none" strike="noStrike" cap="none" normalizeH="0" baseline="0" dirty="0">
                          <a:ln>
                            <a:noFill/>
                          </a:ln>
                          <a:solidFill>
                            <a:srgbClr val="FFFFFF"/>
                          </a:solidFill>
                          <a:effectLst/>
                          <a:latin typeface="Calibri" pitchFamily="34" charset="0"/>
                          <a:ea typeface="ＭＳ Ｐゴシック" pitchFamily="50" charset="-128"/>
                        </a:rPr>
                        <a:t>育成支援教育部会</a:t>
                      </a:r>
                      <a:endParaRPr kumimoji="1" lang="ja-JP" altLang="ja-JP" sz="800" b="1" i="0" u="none" strike="noStrike" cap="none" normalizeH="0" baseline="0" dirty="0">
                        <a:ln>
                          <a:noFill/>
                        </a:ln>
                        <a:solidFill>
                          <a:srgbClr val="FFFFFF"/>
                        </a:solidFill>
                        <a:effectLst/>
                        <a:latin typeface="Century" pitchFamily="18" charset="0"/>
                        <a:ea typeface="ＭＳ 明朝" pitchFamily="17" charset="-128"/>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ctr" defTabSz="914400" rtl="0" eaLnBrk="1" fontAlgn="base" latinLnBrk="0" hangingPunct="1">
                        <a:lnSpc>
                          <a:spcPct val="150000"/>
                        </a:lnSpc>
                        <a:spcBef>
                          <a:spcPct val="0"/>
                        </a:spcBef>
                        <a:spcAft>
                          <a:spcPct val="0"/>
                        </a:spcAft>
                        <a:buClrTx/>
                        <a:buSzTx/>
                        <a:buFontTx/>
                        <a:buNone/>
                        <a:tabLst/>
                      </a:pPr>
                      <a:r>
                        <a:rPr kumimoji="1" lang="ja-JP" altLang="ja-JP" sz="800" b="1" i="0" u="none" strike="noStrike" cap="none" normalizeH="0" baseline="0" dirty="0">
                          <a:ln>
                            <a:noFill/>
                          </a:ln>
                          <a:solidFill>
                            <a:srgbClr val="FFFFFF"/>
                          </a:solidFill>
                          <a:effectLst/>
                          <a:latin typeface="Calibri" pitchFamily="34" charset="0"/>
                          <a:ea typeface="ＭＳ Ｐゴシック" pitchFamily="50" charset="-128"/>
                        </a:rPr>
                        <a:t>総合支援教育主任</a:t>
                      </a:r>
                      <a:endParaRPr kumimoji="1" lang="ja-JP" altLang="ja-JP" sz="800" b="1" i="0" u="none" strike="noStrike" cap="none" normalizeH="0" baseline="0" dirty="0">
                        <a:ln>
                          <a:noFill/>
                        </a:ln>
                        <a:solidFill>
                          <a:srgbClr val="FFFFFF"/>
                        </a:solidFill>
                        <a:effectLst/>
                        <a:latin typeface="Century" pitchFamily="18" charset="0"/>
                        <a:ea typeface="ＭＳ 明朝" pitchFamily="17" charset="-128"/>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104775" indent="-104775"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104775" marR="0" lvl="0" indent="-104775" algn="just" defTabSz="914400" rtl="0" eaLnBrk="1" fontAlgn="base" latinLnBrk="0" hangingPunct="1">
                        <a:lnSpc>
                          <a:spcPct val="150000"/>
                        </a:lnSpc>
                        <a:spcBef>
                          <a:spcPct val="0"/>
                        </a:spcBef>
                        <a:spcAft>
                          <a:spcPct val="0"/>
                        </a:spcAft>
                        <a:buClrTx/>
                        <a:buSzTx/>
                        <a:buFontTx/>
                        <a:buNone/>
                        <a:tabLst/>
                      </a:pPr>
                      <a:r>
                        <a:rPr kumimoji="1" lang="ja-JP" altLang="ja-JP" sz="800" b="1" i="0" u="none" strike="noStrike" cap="none" normalizeH="0" baseline="0">
                          <a:ln>
                            <a:noFill/>
                          </a:ln>
                          <a:solidFill>
                            <a:srgbClr val="FFFFFF"/>
                          </a:solidFill>
                          <a:effectLst/>
                          <a:latin typeface="Calibri" pitchFamily="34" charset="0"/>
                          <a:ea typeface="ＭＳ Ｐゴシック" pitchFamily="50" charset="-128"/>
                        </a:rPr>
                        <a:t>・育成学級及びＬＤ等支援を要する児童生徒</a:t>
                      </a:r>
                      <a:endParaRPr kumimoji="1" lang="ja-JP" altLang="ja-JP" sz="800" b="1" i="0" u="none" strike="noStrike" cap="none" normalizeH="0" baseline="0">
                        <a:ln>
                          <a:noFill/>
                        </a:ln>
                        <a:solidFill>
                          <a:srgbClr val="FFFFFF"/>
                        </a:solidFill>
                        <a:effectLst/>
                        <a:latin typeface="Century" pitchFamily="18" charset="0"/>
                        <a:ea typeface="ＭＳ 明朝" pitchFamily="17" charset="-128"/>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Font typeface="Arial" charset="0"/>
                        <a:defRPr kumimoji="1" sz="2800">
                          <a:solidFill>
                            <a:schemeClr val="tx1"/>
                          </a:solidFill>
                          <a:latin typeface="Calibri" pitchFamily="34" charset="0"/>
                          <a:ea typeface="ＭＳ Ｐゴシック" pitchFamily="50" charset="-128"/>
                        </a:defRPr>
                      </a:lvl1pPr>
                      <a:lvl2pPr marL="742950" indent="-285750" eaLnBrk="0" hangingPunct="0">
                        <a:spcBef>
                          <a:spcPct val="20000"/>
                        </a:spcBef>
                        <a:buFont typeface="Arial" charset="0"/>
                        <a:defRPr kumimoji="1" sz="2400">
                          <a:solidFill>
                            <a:schemeClr val="tx1"/>
                          </a:solidFill>
                          <a:latin typeface="Calibri" pitchFamily="34" charset="0"/>
                          <a:ea typeface="ＭＳ Ｐゴシック" pitchFamily="50" charset="-128"/>
                        </a:defRPr>
                      </a:lvl2pPr>
                      <a:lvl3pPr marL="1143000" indent="-228600" eaLnBrk="0" hangingPunct="0">
                        <a:spcBef>
                          <a:spcPct val="20000"/>
                        </a:spcBef>
                        <a:buFont typeface="Arial" charset="0"/>
                        <a:defRPr kumimoji="1" sz="2000">
                          <a:solidFill>
                            <a:schemeClr val="tx1"/>
                          </a:solidFill>
                          <a:latin typeface="Calibri" pitchFamily="34" charset="0"/>
                          <a:ea typeface="ＭＳ Ｐゴシック" pitchFamily="50" charset="-128"/>
                        </a:defRPr>
                      </a:lvl3pPr>
                      <a:lvl4pPr marL="1600200" indent="-228600" eaLnBrk="0" hangingPunct="0">
                        <a:spcBef>
                          <a:spcPct val="20000"/>
                        </a:spcBef>
                        <a:buFont typeface="Arial" charset="0"/>
                        <a:defRPr kumimoji="1">
                          <a:solidFill>
                            <a:schemeClr val="tx1"/>
                          </a:solidFill>
                          <a:latin typeface="Calibri" pitchFamily="34" charset="0"/>
                          <a:ea typeface="ＭＳ Ｐゴシック" pitchFamily="50" charset="-128"/>
                        </a:defRPr>
                      </a:lvl4pPr>
                      <a:lvl5pPr marL="2057400" indent="-228600" eaLnBrk="0" hangingPunct="0">
                        <a:spcBef>
                          <a:spcPct val="20000"/>
                        </a:spcBef>
                        <a:buFont typeface="Arial" charset="0"/>
                        <a:defRPr kumimoji="1">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defRPr kumimoji="1">
                          <a:solidFill>
                            <a:schemeClr val="tx1"/>
                          </a:solidFill>
                          <a:latin typeface="Calibri" pitchFamily="34" charset="0"/>
                          <a:ea typeface="ＭＳ Ｐゴシック" pitchFamily="50" charset="-128"/>
                        </a:defRPr>
                      </a:lvl9pPr>
                    </a:lstStyle>
                    <a:p>
                      <a:pPr marL="0" marR="0" lvl="0" indent="0" algn="just" defTabSz="914400" rtl="0" eaLnBrk="1" fontAlgn="base" latinLnBrk="0" hangingPunct="1">
                        <a:lnSpc>
                          <a:spcPct val="150000"/>
                        </a:lnSpc>
                        <a:spcBef>
                          <a:spcPct val="0"/>
                        </a:spcBef>
                        <a:spcAft>
                          <a:spcPct val="0"/>
                        </a:spcAft>
                        <a:buClrTx/>
                        <a:buSzTx/>
                        <a:buFontTx/>
                        <a:buNone/>
                        <a:tabLst/>
                      </a:pPr>
                      <a:r>
                        <a:rPr kumimoji="1" lang="ja-JP" altLang="en-US" sz="800" b="1" i="0" u="none" strike="noStrike" cap="none" normalizeH="0" baseline="0" dirty="0">
                          <a:ln>
                            <a:noFill/>
                          </a:ln>
                          <a:solidFill>
                            <a:srgbClr val="FFFFFF"/>
                          </a:solidFill>
                          <a:effectLst/>
                          <a:latin typeface="Calibri" pitchFamily="34" charset="0"/>
                          <a:ea typeface="ＭＳ Ｐゴシック" pitchFamily="50" charset="-128"/>
                        </a:rPr>
                        <a:t>　</a:t>
                      </a:r>
                      <a:r>
                        <a:rPr kumimoji="1" lang="ja-JP" altLang="ja-JP" sz="800" b="1" i="0" u="none" strike="noStrike" cap="none" normalizeH="0" baseline="0" dirty="0">
                          <a:ln>
                            <a:noFill/>
                          </a:ln>
                          <a:solidFill>
                            <a:srgbClr val="FFFFFF"/>
                          </a:solidFill>
                          <a:effectLst/>
                          <a:latin typeface="Calibri" pitchFamily="34" charset="0"/>
                          <a:ea typeface="ＭＳ Ｐゴシック" pitchFamily="50" charset="-128"/>
                        </a:rPr>
                        <a:t>８月　２月</a:t>
                      </a:r>
                      <a:endParaRPr kumimoji="1" lang="ja-JP" altLang="ja-JP" sz="800" b="1" i="0" u="none" strike="noStrike" cap="none" normalizeH="0" baseline="0" dirty="0">
                        <a:ln>
                          <a:noFill/>
                        </a:ln>
                        <a:solidFill>
                          <a:srgbClr val="FFFFFF"/>
                        </a:solidFill>
                        <a:effectLst/>
                        <a:latin typeface="Century" pitchFamily="18" charset="0"/>
                        <a:ea typeface="ＭＳ 明朝" pitchFamily="17" charset="-128"/>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7"/>
                  </a:ext>
                </a:extLst>
              </a:tr>
            </a:tbl>
          </a:graphicData>
        </a:graphic>
      </p:graphicFrame>
      <p:cxnSp>
        <p:nvCxnSpPr>
          <p:cNvPr id="12" name="直線コネクタ 11">
            <a:extLst>
              <a:ext uri="{FF2B5EF4-FFF2-40B4-BE49-F238E27FC236}">
                <a16:creationId xmlns:a16="http://schemas.microsoft.com/office/drawing/2014/main" id="{20E3C8B3-B04B-455B-B16D-F4F76ECAE1A0}"/>
              </a:ext>
            </a:extLst>
          </p:cNvPr>
          <p:cNvCxnSpPr/>
          <p:nvPr/>
        </p:nvCxnSpPr>
        <p:spPr>
          <a:xfrm>
            <a:off x="4992688" y="1268413"/>
            <a:ext cx="2892425" cy="3036887"/>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角丸四角形 4">
            <a:extLst>
              <a:ext uri="{FF2B5EF4-FFF2-40B4-BE49-F238E27FC236}">
                <a16:creationId xmlns:a16="http://schemas.microsoft.com/office/drawing/2014/main" id="{396AB6C1-673F-413C-8FFF-9E8214D0C5C7}"/>
              </a:ext>
            </a:extLst>
          </p:cNvPr>
          <p:cNvSpPr/>
          <p:nvPr/>
        </p:nvSpPr>
        <p:spPr>
          <a:xfrm>
            <a:off x="7056438" y="4305300"/>
            <a:ext cx="1655762" cy="792163"/>
          </a:xfrm>
          <a:prstGeom prst="roundRect">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dirty="0"/>
              <a:t>祥豊小学校</a:t>
            </a:r>
          </a:p>
        </p:txBody>
      </p:sp>
      <p:cxnSp>
        <p:nvCxnSpPr>
          <p:cNvPr id="13" name="直線コネクタ 12">
            <a:extLst>
              <a:ext uri="{FF2B5EF4-FFF2-40B4-BE49-F238E27FC236}">
                <a16:creationId xmlns:a16="http://schemas.microsoft.com/office/drawing/2014/main" id="{2E01E3DF-B0C7-4787-81D4-8EEA1F7CC06B}"/>
              </a:ext>
            </a:extLst>
          </p:cNvPr>
          <p:cNvCxnSpPr>
            <a:endCxn id="6" idx="0"/>
          </p:cNvCxnSpPr>
          <p:nvPr/>
        </p:nvCxnSpPr>
        <p:spPr>
          <a:xfrm>
            <a:off x="4859338" y="1370013"/>
            <a:ext cx="865187" cy="2963862"/>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0417B335-D179-48F9-B23C-04E60D6C5264}"/>
              </a:ext>
            </a:extLst>
          </p:cNvPr>
          <p:cNvCxnSpPr/>
          <p:nvPr/>
        </p:nvCxnSpPr>
        <p:spPr>
          <a:xfrm flipH="1">
            <a:off x="3402013" y="1341438"/>
            <a:ext cx="522287" cy="2963862"/>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17542A17-4607-4664-86F3-9790CEDC12B1}"/>
              </a:ext>
            </a:extLst>
          </p:cNvPr>
          <p:cNvCxnSpPr>
            <a:endCxn id="8" idx="0"/>
          </p:cNvCxnSpPr>
          <p:nvPr/>
        </p:nvCxnSpPr>
        <p:spPr>
          <a:xfrm flipH="1">
            <a:off x="1223963" y="1309688"/>
            <a:ext cx="2479675" cy="3024187"/>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角丸四角形 6">
            <a:extLst>
              <a:ext uri="{FF2B5EF4-FFF2-40B4-BE49-F238E27FC236}">
                <a16:creationId xmlns:a16="http://schemas.microsoft.com/office/drawing/2014/main" id="{7C564BE7-50EF-446C-ADC5-459D4622F94A}"/>
              </a:ext>
            </a:extLst>
          </p:cNvPr>
          <p:cNvSpPr/>
          <p:nvPr/>
        </p:nvSpPr>
        <p:spPr>
          <a:xfrm>
            <a:off x="2573338" y="4333875"/>
            <a:ext cx="1657350" cy="792163"/>
          </a:xfrm>
          <a:prstGeom prst="roundRect">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dirty="0"/>
              <a:t>祥栄小学校</a:t>
            </a:r>
          </a:p>
        </p:txBody>
      </p:sp>
      <p:sp>
        <p:nvSpPr>
          <p:cNvPr id="6" name="角丸四角形 5">
            <a:extLst>
              <a:ext uri="{FF2B5EF4-FFF2-40B4-BE49-F238E27FC236}">
                <a16:creationId xmlns:a16="http://schemas.microsoft.com/office/drawing/2014/main" id="{0DB050D2-6844-4C75-A35E-1B471946DD53}"/>
              </a:ext>
            </a:extLst>
          </p:cNvPr>
          <p:cNvSpPr/>
          <p:nvPr/>
        </p:nvSpPr>
        <p:spPr>
          <a:xfrm>
            <a:off x="4859338" y="4333875"/>
            <a:ext cx="1728787" cy="792163"/>
          </a:xfrm>
          <a:prstGeom prst="roundRect">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dirty="0"/>
              <a:t>上鳥羽小学校</a:t>
            </a:r>
          </a:p>
        </p:txBody>
      </p:sp>
      <p:sp>
        <p:nvSpPr>
          <p:cNvPr id="8" name="角丸四角形 7">
            <a:extLst>
              <a:ext uri="{FF2B5EF4-FFF2-40B4-BE49-F238E27FC236}">
                <a16:creationId xmlns:a16="http://schemas.microsoft.com/office/drawing/2014/main" id="{2EFD369C-DAD7-4E94-A56A-16A164FF950B}"/>
              </a:ext>
            </a:extLst>
          </p:cNvPr>
          <p:cNvSpPr/>
          <p:nvPr/>
        </p:nvSpPr>
        <p:spPr>
          <a:xfrm>
            <a:off x="395288" y="4333875"/>
            <a:ext cx="1655762" cy="792163"/>
          </a:xfrm>
          <a:prstGeom prst="roundRect">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dirty="0"/>
              <a:t>吉祥院小学校</a:t>
            </a:r>
          </a:p>
        </p:txBody>
      </p:sp>
      <p:sp>
        <p:nvSpPr>
          <p:cNvPr id="4" name="角丸四角形 3">
            <a:extLst>
              <a:ext uri="{FF2B5EF4-FFF2-40B4-BE49-F238E27FC236}">
                <a16:creationId xmlns:a16="http://schemas.microsoft.com/office/drawing/2014/main" id="{E496C98E-DE9C-40D0-A4F8-9CA1E7D95EE1}"/>
              </a:ext>
            </a:extLst>
          </p:cNvPr>
          <p:cNvSpPr/>
          <p:nvPr/>
        </p:nvSpPr>
        <p:spPr>
          <a:xfrm>
            <a:off x="3635375" y="631825"/>
            <a:ext cx="1476375" cy="709613"/>
          </a:xfrm>
          <a:prstGeom prst="roundRect">
            <a:avLst/>
          </a:prstGeom>
          <a:solidFill>
            <a:schemeClr val="accent6">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dirty="0"/>
              <a:t>洛南中学校</a:t>
            </a:r>
          </a:p>
        </p:txBody>
      </p:sp>
      <p:sp>
        <p:nvSpPr>
          <p:cNvPr id="50" name="角丸四角形 49">
            <a:extLst>
              <a:ext uri="{FF2B5EF4-FFF2-40B4-BE49-F238E27FC236}">
                <a16:creationId xmlns:a16="http://schemas.microsoft.com/office/drawing/2014/main" id="{71738BD2-4AF1-418E-8709-AC6BD1375F5F}"/>
              </a:ext>
            </a:extLst>
          </p:cNvPr>
          <p:cNvSpPr/>
          <p:nvPr/>
        </p:nvSpPr>
        <p:spPr>
          <a:xfrm>
            <a:off x="1547813" y="115888"/>
            <a:ext cx="5688012" cy="360362"/>
          </a:xfrm>
          <a:prstGeom prst="roundRect">
            <a:avLst/>
          </a:prstGeom>
          <a:solidFill>
            <a:schemeClr val="accent6">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ja-JP" dirty="0"/>
              <a:t>小中一貫教育推進体制</a:t>
            </a:r>
            <a:endParaRPr lang="ja-JP" altLang="en-US" dirty="0"/>
          </a:p>
        </p:txBody>
      </p:sp>
      <p:sp>
        <p:nvSpPr>
          <p:cNvPr id="61" name="角丸四角形 60">
            <a:extLst>
              <a:ext uri="{FF2B5EF4-FFF2-40B4-BE49-F238E27FC236}">
                <a16:creationId xmlns:a16="http://schemas.microsoft.com/office/drawing/2014/main" id="{E4AF0242-4C65-43D3-AB02-F486C039EADD}"/>
              </a:ext>
            </a:extLst>
          </p:cNvPr>
          <p:cNvSpPr/>
          <p:nvPr/>
        </p:nvSpPr>
        <p:spPr>
          <a:xfrm>
            <a:off x="2916238" y="6354763"/>
            <a:ext cx="3240087" cy="5032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dirty="0">
                <a:solidFill>
                  <a:schemeClr val="tx1"/>
                </a:solidFill>
              </a:rPr>
              <a:t>洛南中学校区小中連絡協議会</a:t>
            </a:r>
          </a:p>
        </p:txBody>
      </p:sp>
      <p:sp>
        <p:nvSpPr>
          <p:cNvPr id="2" name="正方形/長方形 1">
            <a:extLst>
              <a:ext uri="{FF2B5EF4-FFF2-40B4-BE49-F238E27FC236}">
                <a16:creationId xmlns:a16="http://schemas.microsoft.com/office/drawing/2014/main" id="{F244F4B7-9812-4C6B-9AC3-119E53932707}"/>
              </a:ext>
            </a:extLst>
          </p:cNvPr>
          <p:cNvSpPr/>
          <p:nvPr/>
        </p:nvSpPr>
        <p:spPr>
          <a:xfrm>
            <a:off x="1890713" y="5157788"/>
            <a:ext cx="5291137" cy="1196975"/>
          </a:xfrm>
          <a:prstGeom prst="rect">
            <a:avLst/>
          </a:prstGeom>
          <a:solidFill>
            <a:schemeClr val="accent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pPr eaLnBrk="1" hangingPunct="1">
              <a:defRPr/>
            </a:pPr>
            <a:r>
              <a:rPr lang="ja-JP" altLang="en-US" sz="1100" b="1" dirty="0"/>
              <a:t>取組</a:t>
            </a:r>
            <a:endParaRPr lang="en-US" altLang="ja-JP" sz="1100" b="1" dirty="0"/>
          </a:p>
          <a:p>
            <a:pPr eaLnBrk="1" hangingPunct="1">
              <a:defRPr/>
            </a:pPr>
            <a:r>
              <a:rPr lang="ja-JP" altLang="en-US" sz="900" b="1" dirty="0"/>
              <a:t>・共通テーマの設定による研究授業の実施（小中教員参加の授業参観・研究協議）</a:t>
            </a:r>
            <a:endParaRPr lang="en-US" altLang="ja-JP" sz="900" dirty="0"/>
          </a:p>
          <a:p>
            <a:pPr eaLnBrk="1" hangingPunct="1">
              <a:defRPr/>
            </a:pPr>
            <a:r>
              <a:rPr lang="ja-JP" altLang="en-US" sz="900" b="1" dirty="0"/>
              <a:t>・各校教員の研究授業、公開授業、体育的行事、文化的行事への相互参観</a:t>
            </a:r>
            <a:endParaRPr lang="en-US" altLang="ja-JP" sz="900" b="1" dirty="0"/>
          </a:p>
          <a:p>
            <a:pPr eaLnBrk="1" hangingPunct="1">
              <a:defRPr/>
            </a:pPr>
            <a:r>
              <a:rPr lang="ja-JP" altLang="en-US" sz="900" b="1" dirty="0"/>
              <a:t>・小中一貫カリキュラムの作成と研究</a:t>
            </a:r>
            <a:r>
              <a:rPr lang="en-US" altLang="ja-JP" sz="900" b="1" dirty="0"/>
              <a:t>【</a:t>
            </a:r>
            <a:r>
              <a:rPr lang="ja-JP" altLang="en-US" sz="900" b="1" dirty="0"/>
              <a:t>国語・算数（数学）・道徳</a:t>
            </a:r>
            <a:r>
              <a:rPr lang="en-US" altLang="ja-JP" sz="900" b="1" dirty="0"/>
              <a:t>】</a:t>
            </a:r>
          </a:p>
          <a:p>
            <a:pPr eaLnBrk="1" hangingPunct="1">
              <a:defRPr/>
            </a:pPr>
            <a:r>
              <a:rPr lang="ja-JP" altLang="en-US" sz="900" b="1" dirty="0"/>
              <a:t>・学力定着調査、ジョイントプログラム、確認プログラムの結果分析と生徒実態の共有</a:t>
            </a:r>
            <a:endParaRPr lang="en-US" altLang="ja-JP" sz="900" b="1" dirty="0"/>
          </a:p>
          <a:p>
            <a:pPr eaLnBrk="1" hangingPunct="1">
              <a:defRPr/>
            </a:pPr>
            <a:r>
              <a:rPr lang="ja-JP" altLang="en-US" sz="900" b="1" dirty="0"/>
              <a:t>・部活動交流の推進（ふれあいスポーツフェスティバル、各部の交流活動）</a:t>
            </a:r>
            <a:endParaRPr lang="en-US" altLang="ja-JP" sz="900" b="1" dirty="0"/>
          </a:p>
          <a:p>
            <a:pPr eaLnBrk="1" hangingPunct="1">
              <a:defRPr/>
            </a:pPr>
            <a:r>
              <a:rPr lang="ja-JP" altLang="en-US" sz="900" b="1" dirty="0"/>
              <a:t>・学校、児童生徒、保護者、地域の情報の共有</a:t>
            </a:r>
            <a:endParaRPr lang="en-US" altLang="ja-JP" sz="900" b="1" dirty="0"/>
          </a:p>
          <a:p>
            <a:pPr eaLnBrk="1" hangingPunct="1">
              <a:defRPr/>
            </a:pPr>
            <a:r>
              <a:rPr lang="ja-JP" altLang="en-US" sz="900" b="1" dirty="0"/>
              <a:t>・学校運営協議会でより一層連携への理解の深化</a:t>
            </a:r>
            <a:endParaRPr lang="en-US" altLang="ja-JP" sz="900"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B3A2C7"/>
            </a:gs>
            <a:gs pos="50000">
              <a:srgbClr val="C2D1ED"/>
            </a:gs>
            <a:gs pos="100000">
              <a:srgbClr val="E1E8F5"/>
            </a:gs>
          </a:gsLst>
          <a:lin ang="5400000"/>
        </a:gradFill>
        <a:effectLst/>
      </p:bgPr>
    </p:bg>
    <p:spTree>
      <p:nvGrpSpPr>
        <p:cNvPr id="1" name=""/>
        <p:cNvGrpSpPr/>
        <p:nvPr/>
      </p:nvGrpSpPr>
      <p:grpSpPr>
        <a:xfrm>
          <a:off x="0" y="0"/>
          <a:ext cx="0" cy="0"/>
          <a:chOff x="0" y="0"/>
          <a:chExt cx="0" cy="0"/>
        </a:xfrm>
      </p:grpSpPr>
      <p:sp>
        <p:nvSpPr>
          <p:cNvPr id="4" name="角丸四角形 3">
            <a:extLst>
              <a:ext uri="{FF2B5EF4-FFF2-40B4-BE49-F238E27FC236}">
                <a16:creationId xmlns:a16="http://schemas.microsoft.com/office/drawing/2014/main" id="{42837182-D0F3-4019-B609-E0B9959C249D}"/>
              </a:ext>
            </a:extLst>
          </p:cNvPr>
          <p:cNvSpPr/>
          <p:nvPr/>
        </p:nvSpPr>
        <p:spPr>
          <a:xfrm>
            <a:off x="1692275" y="476250"/>
            <a:ext cx="5688013" cy="360363"/>
          </a:xfrm>
          <a:prstGeom prst="roundRect">
            <a:avLst/>
          </a:prstGeom>
          <a:solidFill>
            <a:schemeClr val="accent6">
              <a:lumMod val="75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dirty="0"/>
              <a:t>家庭・地域との連携・協力に向けた取組</a:t>
            </a:r>
          </a:p>
        </p:txBody>
      </p:sp>
      <p:sp>
        <p:nvSpPr>
          <p:cNvPr id="5" name="正方形/長方形 4">
            <a:extLst>
              <a:ext uri="{FF2B5EF4-FFF2-40B4-BE49-F238E27FC236}">
                <a16:creationId xmlns:a16="http://schemas.microsoft.com/office/drawing/2014/main" id="{CBA6FD5B-739D-4332-A1E6-6E6498CDA8AF}"/>
              </a:ext>
            </a:extLst>
          </p:cNvPr>
          <p:cNvSpPr/>
          <p:nvPr/>
        </p:nvSpPr>
        <p:spPr>
          <a:xfrm>
            <a:off x="1187450" y="1125538"/>
            <a:ext cx="6553200" cy="2590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ja-JP" altLang="en-US" dirty="0"/>
              <a:t>　　　・学校だよりによる取組の周知</a:t>
            </a:r>
            <a:endParaRPr lang="en-US" altLang="ja-JP" dirty="0"/>
          </a:p>
          <a:p>
            <a:pPr eaLnBrk="1" hangingPunct="1">
              <a:defRPr/>
            </a:pPr>
            <a:r>
              <a:rPr lang="ja-JP" altLang="en-US" dirty="0"/>
              <a:t>　　　・学校ホームページでの情報発信</a:t>
            </a:r>
            <a:endParaRPr lang="en-US" altLang="ja-JP" dirty="0"/>
          </a:p>
          <a:p>
            <a:pPr eaLnBrk="1" hangingPunct="1">
              <a:defRPr/>
            </a:pPr>
            <a:r>
              <a:rPr lang="ja-JP" altLang="en-US" dirty="0"/>
              <a:t>　　　・学校評価アンケートの共有</a:t>
            </a:r>
            <a:endParaRPr lang="en-US" altLang="ja-JP" dirty="0"/>
          </a:p>
          <a:p>
            <a:pPr eaLnBrk="1" hangingPunct="1">
              <a:defRPr/>
            </a:pPr>
            <a:r>
              <a:rPr lang="ja-JP" altLang="en-US" dirty="0"/>
              <a:t>　　　・ＰＴＡ活動を通じた家庭、地域との連携</a:t>
            </a:r>
            <a:endParaRPr lang="en-US" altLang="ja-JP" dirty="0"/>
          </a:p>
          <a:p>
            <a:pPr eaLnBrk="1" hangingPunct="1">
              <a:defRPr/>
            </a:pPr>
            <a:r>
              <a:rPr lang="ja-JP" altLang="en-US" dirty="0"/>
              <a:t>　　　・４小学校ＰＴＡと中学校ＰＴＡの交流を開催（スポーツ・親睦）</a:t>
            </a:r>
            <a:endParaRPr lang="en-US" altLang="ja-JP" dirty="0"/>
          </a:p>
          <a:p>
            <a:pPr eaLnBrk="1" hangingPunct="1">
              <a:defRPr/>
            </a:pPr>
            <a:r>
              <a:rPr lang="ja-JP" altLang="en-US" dirty="0"/>
              <a:t>　　　・地域生徒指導連絡協議会の交流を通じて、地域の子どもを</a:t>
            </a:r>
            <a:endParaRPr lang="en-US" altLang="ja-JP" dirty="0"/>
          </a:p>
          <a:p>
            <a:pPr eaLnBrk="1" hangingPunct="1">
              <a:defRPr/>
            </a:pPr>
            <a:r>
              <a:rPr lang="ja-JP" altLang="en-US" dirty="0"/>
              <a:t>　　　　見守る体制作り</a:t>
            </a:r>
            <a:endParaRPr lang="en-US" altLang="ja-JP" dirty="0"/>
          </a:p>
          <a:p>
            <a:pPr eaLnBrk="1" hangingPunct="1">
              <a:defRPr/>
            </a:pPr>
            <a:r>
              <a:rPr lang="ja-JP" altLang="en-US" dirty="0"/>
              <a:t>　　　・学校運営協議会を通じての連携　　　</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1285</TotalTime>
  <Words>1154</Words>
  <Application>Microsoft Office PowerPoint</Application>
  <PresentationFormat>画面に合わせる (4:3)</PresentationFormat>
  <Paragraphs>130</Paragraphs>
  <Slides>3</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Arial</vt:lpstr>
      <vt:lpstr>Calibri</vt:lpstr>
      <vt:lpstr>Century</vt:lpstr>
      <vt:lpstr>Office ​​テーマ</vt:lpstr>
      <vt:lpstr>PowerPoint プレゼンテーション</vt:lpstr>
      <vt:lpstr>PowerPoint プレゼンテーション</vt:lpstr>
      <vt:lpstr>PowerPoint プレゼンテーション</vt:lpstr>
    </vt:vector>
  </TitlesOfParts>
  <Company>京都市教育委員会</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京都市教育委員会</dc:creator>
  <cp:lastModifiedBy>京都市教育委員会</cp:lastModifiedBy>
  <cp:revision>89</cp:revision>
  <cp:lastPrinted>2020-05-07T01:21:17Z</cp:lastPrinted>
  <dcterms:created xsi:type="dcterms:W3CDTF">2016-08-22T08:36:49Z</dcterms:created>
  <dcterms:modified xsi:type="dcterms:W3CDTF">2025-05-13T06:51:47Z</dcterms:modified>
</cp:coreProperties>
</file>