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294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45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77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535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394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73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87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36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3534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7313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E438E-76F0-40D8-ADAE-BC21EEBF7A61}" type="datetimeFigureOut">
              <a:rPr kumimoji="1" lang="ja-JP" altLang="en-US" smtClean="0"/>
              <a:t>2020/5/1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B2C51-DD27-4290-A34C-01A115A45D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756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t="18404" r="51836"/>
          <a:stretch/>
        </p:blipFill>
        <p:spPr>
          <a:xfrm>
            <a:off x="732171" y="527820"/>
            <a:ext cx="5295141" cy="6116555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/>
          <a:srcRect l="56488" b="73709"/>
          <a:stretch/>
        </p:blipFill>
        <p:spPr>
          <a:xfrm>
            <a:off x="6516709" y="901307"/>
            <a:ext cx="4868215" cy="2005644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4001" y="3106795"/>
            <a:ext cx="4860923" cy="1827901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0306" y="5134540"/>
            <a:ext cx="2104618" cy="1509835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5125792" y="158488"/>
            <a:ext cx="199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花園小学校　沿革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93030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京都市教育委員会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京都市教育委員会</dc:creator>
  <cp:lastModifiedBy>京都市教育委員会</cp:lastModifiedBy>
  <cp:revision>1</cp:revision>
  <dcterms:created xsi:type="dcterms:W3CDTF">2020-05-01T05:38:14Z</dcterms:created>
  <dcterms:modified xsi:type="dcterms:W3CDTF">2020-05-01T05:38:28Z</dcterms:modified>
</cp:coreProperties>
</file>