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changesInfos/changesInfo1.xml" ContentType="application/vnd.ms-powerpoint.changes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sldIdLst>
    <p:sldId id="256" r:id="rId5"/>
    <p:sldId id="259" r:id="rId6"/>
    <p:sldId id="260" r:id="rId7"/>
    <p:sldId id="261" r:id="rId8"/>
    <p:sldId id="262" r:id="rId9"/>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既定のセクション" id="{F201CCB9-0616-4283-BD77-18BB41C8F9D6}">
          <p14:sldIdLst>
            <p14:sldId id="256"/>
            <p14:sldId id="259"/>
            <p14:sldId id="260"/>
            <p14:sldId id="261"/>
            <p14:sldId id="262"/>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FF"/>
    <a:srgbClr val="FCD82C"/>
    <a:srgbClr val="EFEFEF"/>
    <a:srgbClr val="FAFAFA"/>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74" d="100"/>
          <a:sy n="74" d="100"/>
        </p:scale>
        <p:origin x="1248"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theme" Target="theme/theme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viewProps" Target="viewProps.xml"/><Relationship Id="rId5" Type="http://schemas.openxmlformats.org/officeDocument/2006/relationships/slide" Target="slides/slide1.xml"/><Relationship Id="rId10"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kashima kohei" userId="4442dcaf0e8daa3d" providerId="LiveId" clId="{5947040D-AD24-4C2B-854C-6D8C597C1091}"/>
    <pc:docChg chg="undo custSel addSld delSld modSld sldOrd">
      <pc:chgData name="kashima kohei" userId="4442dcaf0e8daa3d" providerId="LiveId" clId="{5947040D-AD24-4C2B-854C-6D8C597C1091}" dt="2020-04-09T02:54:06.243" v="2987"/>
      <pc:docMkLst>
        <pc:docMk/>
      </pc:docMkLst>
      <pc:sldChg chg="addSp delSp modSp">
        <pc:chgData name="kashima kohei" userId="4442dcaf0e8daa3d" providerId="LiveId" clId="{5947040D-AD24-4C2B-854C-6D8C597C1091}" dt="2020-04-09T01:17:43.294" v="123" actId="1036"/>
        <pc:sldMkLst>
          <pc:docMk/>
          <pc:sldMk cId="3279371817" sldId="256"/>
        </pc:sldMkLst>
        <pc:spChg chg="del mod">
          <ac:chgData name="kashima kohei" userId="4442dcaf0e8daa3d" providerId="LiveId" clId="{5947040D-AD24-4C2B-854C-6D8C597C1091}" dt="2020-04-09T01:13:49.699" v="1" actId="478"/>
          <ac:spMkLst>
            <pc:docMk/>
            <pc:sldMk cId="3279371817" sldId="256"/>
            <ac:spMk id="3" creationId="{758D87C0-4F08-4567-B1BD-35375D67E3F2}"/>
          </ac:spMkLst>
        </pc:spChg>
        <pc:spChg chg="mod">
          <ac:chgData name="kashima kohei" userId="4442dcaf0e8daa3d" providerId="LiveId" clId="{5947040D-AD24-4C2B-854C-6D8C597C1091}" dt="2020-04-09T01:15:48.606" v="42" actId="164"/>
          <ac:spMkLst>
            <pc:docMk/>
            <pc:sldMk cId="3279371817" sldId="256"/>
            <ac:spMk id="10" creationId="{A64D60E5-AC07-445D-85E0-E45C2783CD41}"/>
          </ac:spMkLst>
        </pc:spChg>
        <pc:spChg chg="mod">
          <ac:chgData name="kashima kohei" userId="4442dcaf0e8daa3d" providerId="LiveId" clId="{5947040D-AD24-4C2B-854C-6D8C597C1091}" dt="2020-04-09T01:15:48.606" v="42" actId="164"/>
          <ac:spMkLst>
            <pc:docMk/>
            <pc:sldMk cId="3279371817" sldId="256"/>
            <ac:spMk id="14" creationId="{60EE73DC-708A-4EA7-A60E-94C3E35D56DE}"/>
          </ac:spMkLst>
        </pc:spChg>
        <pc:spChg chg="mod">
          <ac:chgData name="kashima kohei" userId="4442dcaf0e8daa3d" providerId="LiveId" clId="{5947040D-AD24-4C2B-854C-6D8C597C1091}" dt="2020-04-09T01:15:48.606" v="42" actId="164"/>
          <ac:spMkLst>
            <pc:docMk/>
            <pc:sldMk cId="3279371817" sldId="256"/>
            <ac:spMk id="15" creationId="{D9EB678F-75B3-4DC8-9433-E5DBB057DC81}"/>
          </ac:spMkLst>
        </pc:spChg>
        <pc:spChg chg="mod">
          <ac:chgData name="kashima kohei" userId="4442dcaf0e8daa3d" providerId="LiveId" clId="{5947040D-AD24-4C2B-854C-6D8C597C1091}" dt="2020-04-09T01:15:48.606" v="42" actId="164"/>
          <ac:spMkLst>
            <pc:docMk/>
            <pc:sldMk cId="3279371817" sldId="256"/>
            <ac:spMk id="16" creationId="{4F73AF56-477A-45A1-A576-FA7F2D847EF5}"/>
          </ac:spMkLst>
        </pc:spChg>
        <pc:spChg chg="mod">
          <ac:chgData name="kashima kohei" userId="4442dcaf0e8daa3d" providerId="LiveId" clId="{5947040D-AD24-4C2B-854C-6D8C597C1091}" dt="2020-04-09T01:15:48.606" v="42" actId="164"/>
          <ac:spMkLst>
            <pc:docMk/>
            <pc:sldMk cId="3279371817" sldId="256"/>
            <ac:spMk id="17" creationId="{F1BA51C4-398D-493A-ABC3-21FA2FAC93DE}"/>
          </ac:spMkLst>
        </pc:spChg>
        <pc:spChg chg="mod">
          <ac:chgData name="kashima kohei" userId="4442dcaf0e8daa3d" providerId="LiveId" clId="{5947040D-AD24-4C2B-854C-6D8C597C1091}" dt="2020-04-09T01:15:48.606" v="42" actId="164"/>
          <ac:spMkLst>
            <pc:docMk/>
            <pc:sldMk cId="3279371817" sldId="256"/>
            <ac:spMk id="18" creationId="{02D2DCCB-577C-4A00-8306-44FD30323318}"/>
          </ac:spMkLst>
        </pc:spChg>
        <pc:spChg chg="mod">
          <ac:chgData name="kashima kohei" userId="4442dcaf0e8daa3d" providerId="LiveId" clId="{5947040D-AD24-4C2B-854C-6D8C597C1091}" dt="2020-04-09T01:15:33.237" v="27" actId="164"/>
          <ac:spMkLst>
            <pc:docMk/>
            <pc:sldMk cId="3279371817" sldId="256"/>
            <ac:spMk id="23" creationId="{D0FBB6E9-7B87-45C7-89CD-752B98AF9CEB}"/>
          </ac:spMkLst>
        </pc:spChg>
        <pc:spChg chg="mod">
          <ac:chgData name="kashima kohei" userId="4442dcaf0e8daa3d" providerId="LiveId" clId="{5947040D-AD24-4C2B-854C-6D8C597C1091}" dt="2020-04-09T01:15:33.237" v="27" actId="164"/>
          <ac:spMkLst>
            <pc:docMk/>
            <pc:sldMk cId="3279371817" sldId="256"/>
            <ac:spMk id="24" creationId="{1F77E7FF-1DF1-4C46-88CB-331C772F28B2}"/>
          </ac:spMkLst>
        </pc:spChg>
        <pc:spChg chg="mod">
          <ac:chgData name="kashima kohei" userId="4442dcaf0e8daa3d" providerId="LiveId" clId="{5947040D-AD24-4C2B-854C-6D8C597C1091}" dt="2020-04-09T01:15:33.237" v="27" actId="164"/>
          <ac:spMkLst>
            <pc:docMk/>
            <pc:sldMk cId="3279371817" sldId="256"/>
            <ac:spMk id="25" creationId="{3CEEA38D-84D9-4F63-B01E-3B12C5BDE68B}"/>
          </ac:spMkLst>
        </pc:spChg>
        <pc:spChg chg="mod">
          <ac:chgData name="kashima kohei" userId="4442dcaf0e8daa3d" providerId="LiveId" clId="{5947040D-AD24-4C2B-854C-6D8C597C1091}" dt="2020-04-09T01:15:33.237" v="27" actId="164"/>
          <ac:spMkLst>
            <pc:docMk/>
            <pc:sldMk cId="3279371817" sldId="256"/>
            <ac:spMk id="26" creationId="{68562415-5444-4ABB-9034-80E537E5DA75}"/>
          </ac:spMkLst>
        </pc:spChg>
        <pc:spChg chg="mod">
          <ac:chgData name="kashima kohei" userId="4442dcaf0e8daa3d" providerId="LiveId" clId="{5947040D-AD24-4C2B-854C-6D8C597C1091}" dt="2020-04-09T01:15:33.237" v="27" actId="164"/>
          <ac:spMkLst>
            <pc:docMk/>
            <pc:sldMk cId="3279371817" sldId="256"/>
            <ac:spMk id="27" creationId="{F0AE0F88-1760-4170-8466-7F9BEEE541A2}"/>
          </ac:spMkLst>
        </pc:spChg>
        <pc:spChg chg="mod">
          <ac:chgData name="kashima kohei" userId="4442dcaf0e8daa3d" providerId="LiveId" clId="{5947040D-AD24-4C2B-854C-6D8C597C1091}" dt="2020-04-09T01:15:33.237" v="27" actId="164"/>
          <ac:spMkLst>
            <pc:docMk/>
            <pc:sldMk cId="3279371817" sldId="256"/>
            <ac:spMk id="28" creationId="{A1C16CF0-9044-49FE-AACD-D8FDD2884562}"/>
          </ac:spMkLst>
        </pc:spChg>
        <pc:spChg chg="mod">
          <ac:chgData name="kashima kohei" userId="4442dcaf0e8daa3d" providerId="LiveId" clId="{5947040D-AD24-4C2B-854C-6D8C597C1091}" dt="2020-04-09T01:15:33.237" v="27" actId="164"/>
          <ac:spMkLst>
            <pc:docMk/>
            <pc:sldMk cId="3279371817" sldId="256"/>
            <ac:spMk id="29" creationId="{7FD46365-37D2-4BAE-9326-62ADA0352990}"/>
          </ac:spMkLst>
        </pc:spChg>
        <pc:spChg chg="mod">
          <ac:chgData name="kashima kohei" userId="4442dcaf0e8daa3d" providerId="LiveId" clId="{5947040D-AD24-4C2B-854C-6D8C597C1091}" dt="2020-04-09T01:15:33.237" v="27" actId="164"/>
          <ac:spMkLst>
            <pc:docMk/>
            <pc:sldMk cId="3279371817" sldId="256"/>
            <ac:spMk id="30" creationId="{1794C0D6-6CDC-4E1A-85FB-5B1F12744F4B}"/>
          </ac:spMkLst>
        </pc:spChg>
        <pc:spChg chg="mod">
          <ac:chgData name="kashima kohei" userId="4442dcaf0e8daa3d" providerId="LiveId" clId="{5947040D-AD24-4C2B-854C-6D8C597C1091}" dt="2020-04-09T01:17:36.383" v="101" actId="1036"/>
          <ac:spMkLst>
            <pc:docMk/>
            <pc:sldMk cId="3279371817" sldId="256"/>
            <ac:spMk id="31" creationId="{8648862B-F62C-458B-BF46-4882A1B29AB6}"/>
          </ac:spMkLst>
        </pc:spChg>
        <pc:spChg chg="mod">
          <ac:chgData name="kashima kohei" userId="4442dcaf0e8daa3d" providerId="LiveId" clId="{5947040D-AD24-4C2B-854C-6D8C597C1091}" dt="2020-04-09T01:17:22.416" v="89" actId="164"/>
          <ac:spMkLst>
            <pc:docMk/>
            <pc:sldMk cId="3279371817" sldId="256"/>
            <ac:spMk id="32" creationId="{195A8414-B1E0-40FC-BCC0-ED4C3C152BF4}"/>
          </ac:spMkLst>
        </pc:spChg>
        <pc:spChg chg="mod">
          <ac:chgData name="kashima kohei" userId="4442dcaf0e8daa3d" providerId="LiveId" clId="{5947040D-AD24-4C2B-854C-6D8C597C1091}" dt="2020-04-09T01:17:22.416" v="89" actId="164"/>
          <ac:spMkLst>
            <pc:docMk/>
            <pc:sldMk cId="3279371817" sldId="256"/>
            <ac:spMk id="33" creationId="{E82DE004-C09C-480A-A218-7188C9E05A32}"/>
          </ac:spMkLst>
        </pc:spChg>
        <pc:spChg chg="mod">
          <ac:chgData name="kashima kohei" userId="4442dcaf0e8daa3d" providerId="LiveId" clId="{5947040D-AD24-4C2B-854C-6D8C597C1091}" dt="2020-04-09T01:17:22.416" v="89" actId="164"/>
          <ac:spMkLst>
            <pc:docMk/>
            <pc:sldMk cId="3279371817" sldId="256"/>
            <ac:spMk id="34" creationId="{D37904DD-DBD7-46AC-BC23-4C3A2B5C9FE4}"/>
          </ac:spMkLst>
        </pc:spChg>
        <pc:spChg chg="mod">
          <ac:chgData name="kashima kohei" userId="4442dcaf0e8daa3d" providerId="LiveId" clId="{5947040D-AD24-4C2B-854C-6D8C597C1091}" dt="2020-04-09T01:17:22.416" v="89" actId="164"/>
          <ac:spMkLst>
            <pc:docMk/>
            <pc:sldMk cId="3279371817" sldId="256"/>
            <ac:spMk id="35" creationId="{761EAD89-6871-4549-A176-346277BC1978}"/>
          </ac:spMkLst>
        </pc:spChg>
        <pc:spChg chg="mod">
          <ac:chgData name="kashima kohei" userId="4442dcaf0e8daa3d" providerId="LiveId" clId="{5947040D-AD24-4C2B-854C-6D8C597C1091}" dt="2020-04-09T01:17:22.416" v="89" actId="164"/>
          <ac:spMkLst>
            <pc:docMk/>
            <pc:sldMk cId="3279371817" sldId="256"/>
            <ac:spMk id="37" creationId="{4A4DDE60-2D9E-47C3-8E2E-7E34C4F02750}"/>
          </ac:spMkLst>
        </pc:spChg>
        <pc:spChg chg="mod">
          <ac:chgData name="kashima kohei" userId="4442dcaf0e8daa3d" providerId="LiveId" clId="{5947040D-AD24-4C2B-854C-6D8C597C1091}" dt="2020-04-09T01:16:56.882" v="88" actId="1037"/>
          <ac:spMkLst>
            <pc:docMk/>
            <pc:sldMk cId="3279371817" sldId="256"/>
            <ac:spMk id="38" creationId="{AC3D3B53-5EA1-45C4-97CD-271F46B0A50F}"/>
          </ac:spMkLst>
        </pc:spChg>
        <pc:grpChg chg="add mod">
          <ac:chgData name="kashima kohei" userId="4442dcaf0e8daa3d" providerId="LiveId" clId="{5947040D-AD24-4C2B-854C-6D8C597C1091}" dt="2020-04-09T01:15:36.714" v="41" actId="1037"/>
          <ac:grpSpMkLst>
            <pc:docMk/>
            <pc:sldMk cId="3279371817" sldId="256"/>
            <ac:grpSpMk id="49" creationId="{6EF70A51-FD5C-47C4-AC12-8EB23DD11072}"/>
          </ac:grpSpMkLst>
        </pc:grpChg>
        <pc:grpChg chg="add mod">
          <ac:chgData name="kashima kohei" userId="4442dcaf0e8daa3d" providerId="LiveId" clId="{5947040D-AD24-4C2B-854C-6D8C597C1091}" dt="2020-04-09T01:15:54.220" v="61" actId="1038"/>
          <ac:grpSpMkLst>
            <pc:docMk/>
            <pc:sldMk cId="3279371817" sldId="256"/>
            <ac:grpSpMk id="50" creationId="{8F247801-EA43-41D6-99A7-5CD88FD74142}"/>
          </ac:grpSpMkLst>
        </pc:grpChg>
        <pc:grpChg chg="add mod">
          <ac:chgData name="kashima kohei" userId="4442dcaf0e8daa3d" providerId="LiveId" clId="{5947040D-AD24-4C2B-854C-6D8C597C1091}" dt="2020-04-09T01:16:30.535" v="76" actId="164"/>
          <ac:grpSpMkLst>
            <pc:docMk/>
            <pc:sldMk cId="3279371817" sldId="256"/>
            <ac:grpSpMk id="51" creationId="{77FB9926-3B5F-4C1D-A3C8-34A07B7A38CB}"/>
          </ac:grpSpMkLst>
        </pc:grpChg>
        <pc:grpChg chg="add mod">
          <ac:chgData name="kashima kohei" userId="4442dcaf0e8daa3d" providerId="LiveId" clId="{5947040D-AD24-4C2B-854C-6D8C597C1091}" dt="2020-04-09T01:17:43.294" v="123" actId="1036"/>
          <ac:grpSpMkLst>
            <pc:docMk/>
            <pc:sldMk cId="3279371817" sldId="256"/>
            <ac:grpSpMk id="52" creationId="{EDE7870D-F1EA-4C54-BC9A-4924B861D581}"/>
          </ac:grpSpMkLst>
        </pc:grpChg>
        <pc:picChg chg="mod">
          <ac:chgData name="kashima kohei" userId="4442dcaf0e8daa3d" providerId="LiveId" clId="{5947040D-AD24-4C2B-854C-6D8C597C1091}" dt="2020-04-09T01:16:13.647" v="67" actId="1076"/>
          <ac:picMkLst>
            <pc:docMk/>
            <pc:sldMk cId="3279371817" sldId="256"/>
            <ac:picMk id="5" creationId="{EF84BED7-41D5-49F1-BF78-CB20ABC672F1}"/>
          </ac:picMkLst>
        </pc:picChg>
      </pc:sldChg>
      <pc:sldChg chg="addSp delSp modSp">
        <pc:chgData name="kashima kohei" userId="4442dcaf0e8daa3d" providerId="LiveId" clId="{5947040D-AD24-4C2B-854C-6D8C597C1091}" dt="2020-04-09T02:13:22.196" v="1585" actId="27309"/>
        <pc:sldMkLst>
          <pc:docMk/>
          <pc:sldMk cId="3529211337" sldId="257"/>
        </pc:sldMkLst>
        <pc:spChg chg="add del mod topLvl">
          <ac:chgData name="kashima kohei" userId="4442dcaf0e8daa3d" providerId="LiveId" clId="{5947040D-AD24-4C2B-854C-6D8C597C1091}" dt="2020-04-09T01:29:09.226" v="474" actId="1076"/>
          <ac:spMkLst>
            <pc:docMk/>
            <pc:sldMk cId="3529211337" sldId="257"/>
            <ac:spMk id="6" creationId="{E01BE9EF-6927-49C0-8DAB-D2673A727088}"/>
          </ac:spMkLst>
        </pc:spChg>
        <pc:spChg chg="add del mod topLvl">
          <ac:chgData name="kashima kohei" userId="4442dcaf0e8daa3d" providerId="LiveId" clId="{5947040D-AD24-4C2B-854C-6D8C597C1091}" dt="2020-04-09T01:28:58.079" v="473" actId="478"/>
          <ac:spMkLst>
            <pc:docMk/>
            <pc:sldMk cId="3529211337" sldId="257"/>
            <ac:spMk id="7" creationId="{BC183D09-CD06-406B-B557-0C99D89799B9}"/>
          </ac:spMkLst>
        </pc:spChg>
        <pc:spChg chg="add del mod topLvl">
          <ac:chgData name="kashima kohei" userId="4442dcaf0e8daa3d" providerId="LiveId" clId="{5947040D-AD24-4C2B-854C-6D8C597C1091}" dt="2020-04-09T01:28:58.079" v="473" actId="478"/>
          <ac:spMkLst>
            <pc:docMk/>
            <pc:sldMk cId="3529211337" sldId="257"/>
            <ac:spMk id="8" creationId="{F6B24673-27D4-49AA-84D6-C6D2D2F29DFF}"/>
          </ac:spMkLst>
        </pc:spChg>
        <pc:spChg chg="add del mod topLvl">
          <ac:chgData name="kashima kohei" userId="4442dcaf0e8daa3d" providerId="LiveId" clId="{5947040D-AD24-4C2B-854C-6D8C597C1091}" dt="2020-04-09T01:28:58.079" v="473" actId="478"/>
          <ac:spMkLst>
            <pc:docMk/>
            <pc:sldMk cId="3529211337" sldId="257"/>
            <ac:spMk id="9" creationId="{A15C391D-7E98-4D76-9DFB-FFB349AD2019}"/>
          </ac:spMkLst>
        </pc:spChg>
        <pc:spChg chg="add del mod topLvl">
          <ac:chgData name="kashima kohei" userId="4442dcaf0e8daa3d" providerId="LiveId" clId="{5947040D-AD24-4C2B-854C-6D8C597C1091}" dt="2020-04-09T01:28:58.079" v="473" actId="478"/>
          <ac:spMkLst>
            <pc:docMk/>
            <pc:sldMk cId="3529211337" sldId="257"/>
            <ac:spMk id="10" creationId="{61551D51-96BF-4260-AA36-24E7CC55585A}"/>
          </ac:spMkLst>
        </pc:spChg>
        <pc:spChg chg="add del mod topLvl">
          <ac:chgData name="kashima kohei" userId="4442dcaf0e8daa3d" providerId="LiveId" clId="{5947040D-AD24-4C2B-854C-6D8C597C1091}" dt="2020-04-09T01:28:58.079" v="473" actId="478"/>
          <ac:spMkLst>
            <pc:docMk/>
            <pc:sldMk cId="3529211337" sldId="257"/>
            <ac:spMk id="11" creationId="{5BC44BC7-2526-408F-A5CD-03EBECD1AD94}"/>
          </ac:spMkLst>
        </pc:spChg>
        <pc:grpChg chg="add del mod">
          <ac:chgData name="kashima kohei" userId="4442dcaf0e8daa3d" providerId="LiveId" clId="{5947040D-AD24-4C2B-854C-6D8C597C1091}" dt="2020-04-09T01:28:50.861" v="471" actId="165"/>
          <ac:grpSpMkLst>
            <pc:docMk/>
            <pc:sldMk cId="3529211337" sldId="257"/>
            <ac:grpSpMk id="5" creationId="{B820BF47-ED9A-4325-BB03-DEBFA87371D8}"/>
          </ac:grpSpMkLst>
        </pc:grpChg>
        <pc:graphicFrameChg chg="add del modGraphic">
          <ac:chgData name="kashima kohei" userId="4442dcaf0e8daa3d" providerId="LiveId" clId="{5947040D-AD24-4C2B-854C-6D8C597C1091}" dt="2020-04-09T02:13:22.196" v="1585" actId="27309"/>
          <ac:graphicFrameMkLst>
            <pc:docMk/>
            <pc:sldMk cId="3529211337" sldId="257"/>
            <ac:graphicFrameMk id="13" creationId="{D61F4472-6045-45B8-943F-B6071FC5F272}"/>
          </ac:graphicFrameMkLst>
        </pc:graphicFrameChg>
      </pc:sldChg>
      <pc:sldChg chg="addSp modSp add del">
        <pc:chgData name="kashima kohei" userId="4442dcaf0e8daa3d" providerId="LiveId" clId="{5947040D-AD24-4C2B-854C-6D8C597C1091}" dt="2020-04-09T01:20:39.133" v="136" actId="47"/>
        <pc:sldMkLst>
          <pc:docMk/>
          <pc:sldMk cId="3075098793" sldId="258"/>
        </pc:sldMkLst>
        <pc:picChg chg="add mod">
          <ac:chgData name="kashima kohei" userId="4442dcaf0e8daa3d" providerId="LiveId" clId="{5947040D-AD24-4C2B-854C-6D8C597C1091}" dt="2020-04-09T01:19:07.865" v="125" actId="931"/>
          <ac:picMkLst>
            <pc:docMk/>
            <pc:sldMk cId="3075098793" sldId="258"/>
            <ac:picMk id="3" creationId="{EF2F9389-006A-49F4-8F73-484DA119AAA2}"/>
          </ac:picMkLst>
        </pc:picChg>
      </pc:sldChg>
      <pc:sldChg chg="addSp delSp modSp add ord">
        <pc:chgData name="kashima kohei" userId="4442dcaf0e8daa3d" providerId="LiveId" clId="{5947040D-AD24-4C2B-854C-6D8C597C1091}" dt="2020-04-09T01:46:35.447" v="903" actId="164"/>
        <pc:sldMkLst>
          <pc:docMk/>
          <pc:sldMk cId="2648947510" sldId="259"/>
        </pc:sldMkLst>
        <pc:spChg chg="add del">
          <ac:chgData name="kashima kohei" userId="4442dcaf0e8daa3d" providerId="LiveId" clId="{5947040D-AD24-4C2B-854C-6D8C597C1091}" dt="2020-04-09T01:25:05.719" v="339"/>
          <ac:spMkLst>
            <pc:docMk/>
            <pc:sldMk cId="2648947510" sldId="259"/>
            <ac:spMk id="2" creationId="{1310BB2F-713A-4D47-A937-34A4FA583722}"/>
          </ac:spMkLst>
        </pc:spChg>
        <pc:spChg chg="del">
          <ac:chgData name="kashima kohei" userId="4442dcaf0e8daa3d" providerId="LiveId" clId="{5947040D-AD24-4C2B-854C-6D8C597C1091}" dt="2020-04-09T01:20:08.232" v="128" actId="478"/>
          <ac:spMkLst>
            <pc:docMk/>
            <pc:sldMk cId="2648947510" sldId="259"/>
            <ac:spMk id="6" creationId="{050561C4-9516-4225-9738-772FDF1225D5}"/>
          </ac:spMkLst>
        </pc:spChg>
        <pc:spChg chg="del">
          <ac:chgData name="kashima kohei" userId="4442dcaf0e8daa3d" providerId="LiveId" clId="{5947040D-AD24-4C2B-854C-6D8C597C1091}" dt="2020-04-09T01:20:13.908" v="129" actId="478"/>
          <ac:spMkLst>
            <pc:docMk/>
            <pc:sldMk cId="2648947510" sldId="259"/>
            <ac:spMk id="19" creationId="{667FB9F7-7253-4A01-AC52-243A80187E3C}"/>
          </ac:spMkLst>
        </pc:spChg>
        <pc:spChg chg="del">
          <ac:chgData name="kashima kohei" userId="4442dcaf0e8daa3d" providerId="LiveId" clId="{5947040D-AD24-4C2B-854C-6D8C597C1091}" dt="2020-04-09T01:20:13.908" v="129" actId="478"/>
          <ac:spMkLst>
            <pc:docMk/>
            <pc:sldMk cId="2648947510" sldId="259"/>
            <ac:spMk id="20" creationId="{5F4C6714-BFD8-44D9-A97B-0E8917357FC7}"/>
          </ac:spMkLst>
        </pc:spChg>
        <pc:spChg chg="del">
          <ac:chgData name="kashima kohei" userId="4442dcaf0e8daa3d" providerId="LiveId" clId="{5947040D-AD24-4C2B-854C-6D8C597C1091}" dt="2020-04-09T01:20:13.908" v="129" actId="478"/>
          <ac:spMkLst>
            <pc:docMk/>
            <pc:sldMk cId="2648947510" sldId="259"/>
            <ac:spMk id="21" creationId="{0F4008C4-B473-4726-B6DC-0AC0F2B2102A}"/>
          </ac:spMkLst>
        </pc:spChg>
        <pc:spChg chg="del">
          <ac:chgData name="kashima kohei" userId="4442dcaf0e8daa3d" providerId="LiveId" clId="{5947040D-AD24-4C2B-854C-6D8C597C1091}" dt="2020-04-09T01:20:24.864" v="131" actId="478"/>
          <ac:spMkLst>
            <pc:docMk/>
            <pc:sldMk cId="2648947510" sldId="259"/>
            <ac:spMk id="38" creationId="{AC3D3B53-5EA1-45C4-97CD-271F46B0A50F}"/>
          </ac:spMkLst>
        </pc:spChg>
        <pc:spChg chg="add mod">
          <ac:chgData name="kashima kohei" userId="4442dcaf0e8daa3d" providerId="LiveId" clId="{5947040D-AD24-4C2B-854C-6D8C597C1091}" dt="2020-04-09T01:46:35.447" v="903" actId="164"/>
          <ac:spMkLst>
            <pc:docMk/>
            <pc:sldMk cId="2648947510" sldId="259"/>
            <ac:spMk id="39" creationId="{C8EAB109-581F-4E72-9831-9FB0CF997557}"/>
          </ac:spMkLst>
        </pc:spChg>
        <pc:spChg chg="add mod">
          <ac:chgData name="kashima kohei" userId="4442dcaf0e8daa3d" providerId="LiveId" clId="{5947040D-AD24-4C2B-854C-6D8C597C1091}" dt="2020-04-09T01:46:35.447" v="903" actId="164"/>
          <ac:spMkLst>
            <pc:docMk/>
            <pc:sldMk cId="2648947510" sldId="259"/>
            <ac:spMk id="40" creationId="{FA6F4007-E6C2-46F2-AA7F-716BF09A4BAB}"/>
          </ac:spMkLst>
        </pc:spChg>
        <pc:spChg chg="add mod">
          <ac:chgData name="kashima kohei" userId="4442dcaf0e8daa3d" providerId="LiveId" clId="{5947040D-AD24-4C2B-854C-6D8C597C1091}" dt="2020-04-09T01:46:35.447" v="903" actId="164"/>
          <ac:spMkLst>
            <pc:docMk/>
            <pc:sldMk cId="2648947510" sldId="259"/>
            <ac:spMk id="41" creationId="{B05054A1-2750-4E6F-A278-21A32D9F7AFD}"/>
          </ac:spMkLst>
        </pc:spChg>
        <pc:spChg chg="add mod">
          <ac:chgData name="kashima kohei" userId="4442dcaf0e8daa3d" providerId="LiveId" clId="{5947040D-AD24-4C2B-854C-6D8C597C1091}" dt="2020-04-09T01:46:35.447" v="903" actId="164"/>
          <ac:spMkLst>
            <pc:docMk/>
            <pc:sldMk cId="2648947510" sldId="259"/>
            <ac:spMk id="42" creationId="{0D96662B-3008-49EB-82B4-FABD10D5E6FA}"/>
          </ac:spMkLst>
        </pc:spChg>
        <pc:spChg chg="add mod">
          <ac:chgData name="kashima kohei" userId="4442dcaf0e8daa3d" providerId="LiveId" clId="{5947040D-AD24-4C2B-854C-6D8C597C1091}" dt="2020-04-09T01:46:35.447" v="903" actId="164"/>
          <ac:spMkLst>
            <pc:docMk/>
            <pc:sldMk cId="2648947510" sldId="259"/>
            <ac:spMk id="43" creationId="{257EF282-2AFF-4C35-8711-0554FCB027FB}"/>
          </ac:spMkLst>
        </pc:spChg>
        <pc:spChg chg="mod">
          <ac:chgData name="kashima kohei" userId="4442dcaf0e8daa3d" providerId="LiveId" clId="{5947040D-AD24-4C2B-854C-6D8C597C1091}" dt="2020-04-09T01:26:46.250" v="422"/>
          <ac:spMkLst>
            <pc:docMk/>
            <pc:sldMk cId="2648947510" sldId="259"/>
            <ac:spMk id="45" creationId="{DDA9273D-FC34-4BCE-9840-E3F9D8B44DAC}"/>
          </ac:spMkLst>
        </pc:spChg>
        <pc:spChg chg="mod">
          <ac:chgData name="kashima kohei" userId="4442dcaf0e8daa3d" providerId="LiveId" clId="{5947040D-AD24-4C2B-854C-6D8C597C1091}" dt="2020-04-09T01:27:06.218" v="429" actId="1076"/>
          <ac:spMkLst>
            <pc:docMk/>
            <pc:sldMk cId="2648947510" sldId="259"/>
            <ac:spMk id="47" creationId="{EACE5B17-0A66-43F5-85CB-BE57230109F3}"/>
          </ac:spMkLst>
        </pc:spChg>
        <pc:spChg chg="mod">
          <ac:chgData name="kashima kohei" userId="4442dcaf0e8daa3d" providerId="LiveId" clId="{5947040D-AD24-4C2B-854C-6D8C597C1091}" dt="2020-04-09T01:27:11.523" v="430" actId="6549"/>
          <ac:spMkLst>
            <pc:docMk/>
            <pc:sldMk cId="2648947510" sldId="259"/>
            <ac:spMk id="51" creationId="{12D98733-F058-41B4-9CA1-42C2C59FFDEC}"/>
          </ac:spMkLst>
        </pc:spChg>
        <pc:spChg chg="mod">
          <ac:chgData name="kashima kohei" userId="4442dcaf0e8daa3d" providerId="LiveId" clId="{5947040D-AD24-4C2B-854C-6D8C597C1091}" dt="2020-04-09T01:27:24.234" v="441" actId="1076"/>
          <ac:spMkLst>
            <pc:docMk/>
            <pc:sldMk cId="2648947510" sldId="259"/>
            <ac:spMk id="53" creationId="{86F438C9-C9BC-4333-8D33-8540D9E2D0AB}"/>
          </ac:spMkLst>
        </pc:spChg>
        <pc:spChg chg="mod">
          <ac:chgData name="kashima kohei" userId="4442dcaf0e8daa3d" providerId="LiveId" clId="{5947040D-AD24-4C2B-854C-6D8C597C1091}" dt="2020-04-09T01:27:35.994" v="452"/>
          <ac:spMkLst>
            <pc:docMk/>
            <pc:sldMk cId="2648947510" sldId="259"/>
            <ac:spMk id="54" creationId="{E02787FC-97F7-4540-B8A8-1551F4824C9C}"/>
          </ac:spMkLst>
        </pc:spChg>
        <pc:spChg chg="mod">
          <ac:chgData name="kashima kohei" userId="4442dcaf0e8daa3d" providerId="LiveId" clId="{5947040D-AD24-4C2B-854C-6D8C597C1091}" dt="2020-04-09T01:27:54.022" v="468" actId="1076"/>
          <ac:spMkLst>
            <pc:docMk/>
            <pc:sldMk cId="2648947510" sldId="259"/>
            <ac:spMk id="55" creationId="{F6BE5A8E-B834-4D64-B92E-0D037AFA8818}"/>
          </ac:spMkLst>
        </pc:spChg>
        <pc:spChg chg="add mod">
          <ac:chgData name="kashima kohei" userId="4442dcaf0e8daa3d" providerId="LiveId" clId="{5947040D-AD24-4C2B-854C-6D8C597C1091}" dt="2020-04-09T01:32:55.054" v="618" actId="1076"/>
          <ac:spMkLst>
            <pc:docMk/>
            <pc:sldMk cId="2648947510" sldId="259"/>
            <ac:spMk id="56" creationId="{B86814A1-5A92-4839-B3E2-179EA29470B4}"/>
          </ac:spMkLst>
        </pc:spChg>
        <pc:spChg chg="add mod">
          <ac:chgData name="kashima kohei" userId="4442dcaf0e8daa3d" providerId="LiveId" clId="{5947040D-AD24-4C2B-854C-6D8C597C1091}" dt="2020-04-09T01:33:29.761" v="634" actId="1038"/>
          <ac:spMkLst>
            <pc:docMk/>
            <pc:sldMk cId="2648947510" sldId="259"/>
            <ac:spMk id="57" creationId="{D4B9140A-98AC-4D65-BA2A-3DF9B4D69562}"/>
          </ac:spMkLst>
        </pc:spChg>
        <pc:spChg chg="add mod">
          <ac:chgData name="kashima kohei" userId="4442dcaf0e8daa3d" providerId="LiveId" clId="{5947040D-AD24-4C2B-854C-6D8C597C1091}" dt="2020-04-09T01:33:38.864" v="644"/>
          <ac:spMkLst>
            <pc:docMk/>
            <pc:sldMk cId="2648947510" sldId="259"/>
            <ac:spMk id="58" creationId="{3A1DBFFA-E8DB-43D6-B3B1-87DB621CA578}"/>
          </ac:spMkLst>
        </pc:spChg>
        <pc:spChg chg="add mod">
          <ac:chgData name="kashima kohei" userId="4442dcaf0e8daa3d" providerId="LiveId" clId="{5947040D-AD24-4C2B-854C-6D8C597C1091}" dt="2020-04-09T01:33:51.056" v="650"/>
          <ac:spMkLst>
            <pc:docMk/>
            <pc:sldMk cId="2648947510" sldId="259"/>
            <ac:spMk id="59" creationId="{F3237874-9EF3-42A4-BA54-069186DDCF10}"/>
          </ac:spMkLst>
        </pc:spChg>
        <pc:spChg chg="add mod">
          <ac:chgData name="kashima kohei" userId="4442dcaf0e8daa3d" providerId="LiveId" clId="{5947040D-AD24-4C2B-854C-6D8C597C1091}" dt="2020-04-09T01:34:54.317" v="747" actId="20577"/>
          <ac:spMkLst>
            <pc:docMk/>
            <pc:sldMk cId="2648947510" sldId="259"/>
            <ac:spMk id="60" creationId="{5432477A-5333-40B2-8F4F-F841737C44FA}"/>
          </ac:spMkLst>
        </pc:spChg>
        <pc:spChg chg="add mod">
          <ac:chgData name="kashima kohei" userId="4442dcaf0e8daa3d" providerId="LiveId" clId="{5947040D-AD24-4C2B-854C-6D8C597C1091}" dt="2020-04-09T01:35:39.430" v="822" actId="6549"/>
          <ac:spMkLst>
            <pc:docMk/>
            <pc:sldMk cId="2648947510" sldId="259"/>
            <ac:spMk id="61" creationId="{76783EFF-DF73-4829-B165-B9C8C29FCCE3}"/>
          </ac:spMkLst>
        </pc:spChg>
        <pc:spChg chg="add mod">
          <ac:chgData name="kashima kohei" userId="4442dcaf0e8daa3d" providerId="LiveId" clId="{5947040D-AD24-4C2B-854C-6D8C597C1091}" dt="2020-04-09T01:45:11.783" v="884" actId="20577"/>
          <ac:spMkLst>
            <pc:docMk/>
            <pc:sldMk cId="2648947510" sldId="259"/>
            <ac:spMk id="62" creationId="{099C3A8D-93AC-4502-A272-F24D46AD8B0B}"/>
          </ac:spMkLst>
        </pc:spChg>
        <pc:spChg chg="add mod">
          <ac:chgData name="kashima kohei" userId="4442dcaf0e8daa3d" providerId="LiveId" clId="{5947040D-AD24-4C2B-854C-6D8C597C1091}" dt="2020-04-09T01:45:49.043" v="900" actId="403"/>
          <ac:spMkLst>
            <pc:docMk/>
            <pc:sldMk cId="2648947510" sldId="259"/>
            <ac:spMk id="63" creationId="{889C1424-ECFA-4AA4-98B0-9CF297332093}"/>
          </ac:spMkLst>
        </pc:spChg>
        <pc:grpChg chg="add mod">
          <ac:chgData name="kashima kohei" userId="4442dcaf0e8daa3d" providerId="LiveId" clId="{5947040D-AD24-4C2B-854C-6D8C597C1091}" dt="2020-04-09T01:46:35.447" v="903" actId="164"/>
          <ac:grpSpMkLst>
            <pc:docMk/>
            <pc:sldMk cId="2648947510" sldId="259"/>
            <ac:grpSpMk id="3" creationId="{6F30F036-954E-497C-9314-7A74AF5D8C5C}"/>
          </ac:grpSpMkLst>
        </pc:grpChg>
        <pc:grpChg chg="add mod">
          <ac:chgData name="kashima kohei" userId="4442dcaf0e8daa3d" providerId="LiveId" clId="{5947040D-AD24-4C2B-854C-6D8C597C1091}" dt="2020-04-09T01:25:11.323" v="340"/>
          <ac:grpSpMkLst>
            <pc:docMk/>
            <pc:sldMk cId="2648947510" sldId="259"/>
            <ac:grpSpMk id="44" creationId="{FC155248-8901-4A46-8966-7F519582475B}"/>
          </ac:grpSpMkLst>
        </pc:grpChg>
        <pc:grpChg chg="del">
          <ac:chgData name="kashima kohei" userId="4442dcaf0e8daa3d" providerId="LiveId" clId="{5947040D-AD24-4C2B-854C-6D8C597C1091}" dt="2020-04-09T01:20:18.771" v="130" actId="478"/>
          <ac:grpSpMkLst>
            <pc:docMk/>
            <pc:sldMk cId="2648947510" sldId="259"/>
            <ac:grpSpMk id="49" creationId="{6EF70A51-FD5C-47C4-AC12-8EB23DD11072}"/>
          </ac:grpSpMkLst>
        </pc:grpChg>
        <pc:grpChg chg="del">
          <ac:chgData name="kashima kohei" userId="4442dcaf0e8daa3d" providerId="LiveId" clId="{5947040D-AD24-4C2B-854C-6D8C597C1091}" dt="2020-04-09T01:20:18.771" v="130" actId="478"/>
          <ac:grpSpMkLst>
            <pc:docMk/>
            <pc:sldMk cId="2648947510" sldId="259"/>
            <ac:grpSpMk id="50" creationId="{8F247801-EA43-41D6-99A7-5CD88FD74142}"/>
          </ac:grpSpMkLst>
        </pc:grpChg>
        <pc:grpChg chg="del">
          <ac:chgData name="kashima kohei" userId="4442dcaf0e8daa3d" providerId="LiveId" clId="{5947040D-AD24-4C2B-854C-6D8C597C1091}" dt="2020-04-09T01:20:18.771" v="130" actId="478"/>
          <ac:grpSpMkLst>
            <pc:docMk/>
            <pc:sldMk cId="2648947510" sldId="259"/>
            <ac:grpSpMk id="52" creationId="{EDE7870D-F1EA-4C54-BC9A-4924B861D581}"/>
          </ac:grpSpMkLst>
        </pc:grpChg>
        <pc:picChg chg="del">
          <ac:chgData name="kashima kohei" userId="4442dcaf0e8daa3d" providerId="LiveId" clId="{5947040D-AD24-4C2B-854C-6D8C597C1091}" dt="2020-04-09T01:19:52.085" v="127" actId="478"/>
          <ac:picMkLst>
            <pc:docMk/>
            <pc:sldMk cId="2648947510" sldId="259"/>
            <ac:picMk id="5" creationId="{EF84BED7-41D5-49F1-BF78-CB20ABC672F1}"/>
          </ac:picMkLst>
        </pc:picChg>
        <pc:picChg chg="add del mod">
          <ac:chgData name="kashima kohei" userId="4442dcaf0e8daa3d" providerId="LiveId" clId="{5947040D-AD24-4C2B-854C-6D8C597C1091}" dt="2020-04-09T01:44:30.004" v="843" actId="1076"/>
          <ac:picMkLst>
            <pc:docMk/>
            <pc:sldMk cId="2648947510" sldId="259"/>
            <ac:picMk id="36" creationId="{1EC35650-16DE-484D-819D-748CB96B8AEB}"/>
          </ac:picMkLst>
        </pc:picChg>
        <pc:picChg chg="ord">
          <ac:chgData name="kashima kohei" userId="4442dcaf0e8daa3d" providerId="LiveId" clId="{5947040D-AD24-4C2B-854C-6D8C597C1091}" dt="2020-04-09T01:20:48.700" v="137" actId="166"/>
          <ac:picMkLst>
            <pc:docMk/>
            <pc:sldMk cId="2648947510" sldId="259"/>
            <ac:picMk id="46" creationId="{D5456070-B197-4533-BABA-E8075AD9F8AE}"/>
          </ac:picMkLst>
        </pc:picChg>
      </pc:sldChg>
      <pc:sldChg chg="addSp modSp add">
        <pc:chgData name="kashima kohei" userId="4442dcaf0e8daa3d" providerId="LiveId" clId="{5947040D-AD24-4C2B-854C-6D8C597C1091}" dt="2020-04-09T02:11:14.253" v="1513" actId="1038"/>
        <pc:sldMkLst>
          <pc:docMk/>
          <pc:sldMk cId="1512740267" sldId="260"/>
        </pc:sldMkLst>
        <pc:spChg chg="add mod">
          <ac:chgData name="kashima kohei" userId="4442dcaf0e8daa3d" providerId="LiveId" clId="{5947040D-AD24-4C2B-854C-6D8C597C1091}" dt="2020-04-09T01:47:17.213" v="921" actId="14100"/>
          <ac:spMkLst>
            <pc:docMk/>
            <pc:sldMk cId="1512740267" sldId="260"/>
            <ac:spMk id="12" creationId="{368C20B5-3090-47BF-9D72-92931F887217}"/>
          </ac:spMkLst>
        </pc:spChg>
        <pc:spChg chg="add mod">
          <ac:chgData name="kashima kohei" userId="4442dcaf0e8daa3d" providerId="LiveId" clId="{5947040D-AD24-4C2B-854C-6D8C597C1091}" dt="2020-04-09T01:47:31.609" v="938" actId="1037"/>
          <ac:spMkLst>
            <pc:docMk/>
            <pc:sldMk cId="1512740267" sldId="260"/>
            <ac:spMk id="13" creationId="{DBFD3C9E-735E-4292-A843-9069C928608C}"/>
          </ac:spMkLst>
        </pc:spChg>
        <pc:spChg chg="add mod">
          <ac:chgData name="kashima kohei" userId="4442dcaf0e8daa3d" providerId="LiveId" clId="{5947040D-AD24-4C2B-854C-6D8C597C1091}" dt="2020-04-09T01:51:30.800" v="1046" actId="14100"/>
          <ac:spMkLst>
            <pc:docMk/>
            <pc:sldMk cId="1512740267" sldId="260"/>
            <ac:spMk id="14" creationId="{07D38E23-92A2-476A-8367-D0F4575D0180}"/>
          </ac:spMkLst>
        </pc:spChg>
        <pc:spChg chg="add mod">
          <ac:chgData name="kashima kohei" userId="4442dcaf0e8daa3d" providerId="LiveId" clId="{5947040D-AD24-4C2B-854C-6D8C597C1091}" dt="2020-04-09T01:50:28.834" v="1044" actId="14100"/>
          <ac:spMkLst>
            <pc:docMk/>
            <pc:sldMk cId="1512740267" sldId="260"/>
            <ac:spMk id="15" creationId="{91851171-364F-434C-896D-EFD81ED58DC5}"/>
          </ac:spMkLst>
        </pc:spChg>
        <pc:spChg chg="add mod">
          <ac:chgData name="kashima kohei" userId="4442dcaf0e8daa3d" providerId="LiveId" clId="{5947040D-AD24-4C2B-854C-6D8C597C1091}" dt="2020-04-09T02:11:00.093" v="1487" actId="20577"/>
          <ac:spMkLst>
            <pc:docMk/>
            <pc:sldMk cId="1512740267" sldId="260"/>
            <ac:spMk id="16" creationId="{A442D023-0B9E-4E0D-B705-94D429ED03D0}"/>
          </ac:spMkLst>
        </pc:spChg>
        <pc:spChg chg="add mod">
          <ac:chgData name="kashima kohei" userId="4442dcaf0e8daa3d" providerId="LiveId" clId="{5947040D-AD24-4C2B-854C-6D8C597C1091}" dt="2020-04-09T01:54:26.642" v="1117" actId="1076"/>
          <ac:spMkLst>
            <pc:docMk/>
            <pc:sldMk cId="1512740267" sldId="260"/>
            <ac:spMk id="17" creationId="{3D64B8EE-66D6-4560-B510-30278CCB5480}"/>
          </ac:spMkLst>
        </pc:spChg>
        <pc:spChg chg="add mod">
          <ac:chgData name="kashima kohei" userId="4442dcaf0e8daa3d" providerId="LiveId" clId="{5947040D-AD24-4C2B-854C-6D8C597C1091}" dt="2020-04-09T01:55:33.480" v="1163"/>
          <ac:spMkLst>
            <pc:docMk/>
            <pc:sldMk cId="1512740267" sldId="260"/>
            <ac:spMk id="18" creationId="{5F8C5DC2-5B7B-440F-8CDF-F05FA439EDAB}"/>
          </ac:spMkLst>
        </pc:spChg>
        <pc:spChg chg="add mod">
          <ac:chgData name="kashima kohei" userId="4442dcaf0e8daa3d" providerId="LiveId" clId="{5947040D-AD24-4C2B-854C-6D8C597C1091}" dt="2020-04-09T01:56:11.273" v="1244"/>
          <ac:spMkLst>
            <pc:docMk/>
            <pc:sldMk cId="1512740267" sldId="260"/>
            <ac:spMk id="19" creationId="{82AFCE24-1107-43D5-ABB0-458CE77B0249}"/>
          </ac:spMkLst>
        </pc:spChg>
        <pc:spChg chg="add mod">
          <ac:chgData name="kashima kohei" userId="4442dcaf0e8daa3d" providerId="LiveId" clId="{5947040D-AD24-4C2B-854C-6D8C597C1091}" dt="2020-04-09T01:56:26.863" v="1260"/>
          <ac:spMkLst>
            <pc:docMk/>
            <pc:sldMk cId="1512740267" sldId="260"/>
            <ac:spMk id="20" creationId="{91D24B36-8B7E-4596-AE30-4C4481323046}"/>
          </ac:spMkLst>
        </pc:spChg>
        <pc:spChg chg="add mod">
          <ac:chgData name="kashima kohei" userId="4442dcaf0e8daa3d" providerId="LiveId" clId="{5947040D-AD24-4C2B-854C-6D8C597C1091}" dt="2020-04-09T01:57:33.273" v="1335" actId="20577"/>
          <ac:spMkLst>
            <pc:docMk/>
            <pc:sldMk cId="1512740267" sldId="260"/>
            <ac:spMk id="21" creationId="{12744E70-FE5C-480D-B9AD-0B710D0A73F8}"/>
          </ac:spMkLst>
        </pc:spChg>
        <pc:spChg chg="add mod">
          <ac:chgData name="kashima kohei" userId="4442dcaf0e8daa3d" providerId="LiveId" clId="{5947040D-AD24-4C2B-854C-6D8C597C1091}" dt="2020-04-09T01:58:18.069" v="1387" actId="1037"/>
          <ac:spMkLst>
            <pc:docMk/>
            <pc:sldMk cId="1512740267" sldId="260"/>
            <ac:spMk id="22" creationId="{B6879AD9-2769-4561-BB11-26C808039A5C}"/>
          </ac:spMkLst>
        </pc:spChg>
        <pc:spChg chg="add mod">
          <ac:chgData name="kashima kohei" userId="4442dcaf0e8daa3d" providerId="LiveId" clId="{5947040D-AD24-4C2B-854C-6D8C597C1091}" dt="2020-04-09T02:11:14.253" v="1513" actId="1038"/>
          <ac:spMkLst>
            <pc:docMk/>
            <pc:sldMk cId="1512740267" sldId="260"/>
            <ac:spMk id="23" creationId="{A1217B11-5867-4A1D-B41D-ABBBBBCC2C5E}"/>
          </ac:spMkLst>
        </pc:spChg>
        <pc:spChg chg="add mod">
          <ac:chgData name="kashima kohei" userId="4442dcaf0e8daa3d" providerId="LiveId" clId="{5947040D-AD24-4C2B-854C-6D8C597C1091}" dt="2020-04-09T02:05:36.297" v="1444" actId="14100"/>
          <ac:spMkLst>
            <pc:docMk/>
            <pc:sldMk cId="1512740267" sldId="260"/>
            <ac:spMk id="24" creationId="{E46BC720-DFC9-4B59-A238-1BE9EA213D7B}"/>
          </ac:spMkLst>
        </pc:spChg>
        <pc:spChg chg="add mod">
          <ac:chgData name="kashima kohei" userId="4442dcaf0e8daa3d" providerId="LiveId" clId="{5947040D-AD24-4C2B-854C-6D8C597C1091}" dt="2020-04-09T02:06:13.014" v="1481" actId="1036"/>
          <ac:spMkLst>
            <pc:docMk/>
            <pc:sldMk cId="1512740267" sldId="260"/>
            <ac:spMk id="25" creationId="{501923C3-00AB-4148-9A09-2A0DD5B81326}"/>
          </ac:spMkLst>
        </pc:spChg>
        <pc:grpChg chg="add">
          <ac:chgData name="kashima kohei" userId="4442dcaf0e8daa3d" providerId="LiveId" clId="{5947040D-AD24-4C2B-854C-6D8C597C1091}" dt="2020-04-09T01:46:39.092" v="904"/>
          <ac:grpSpMkLst>
            <pc:docMk/>
            <pc:sldMk cId="1512740267" sldId="260"/>
            <ac:grpSpMk id="6" creationId="{7DA942CA-65FB-431C-9207-1E06A6AF5A1F}"/>
          </ac:grpSpMkLst>
        </pc:grpChg>
        <pc:picChg chg="add mod">
          <ac:chgData name="kashima kohei" userId="4442dcaf0e8daa3d" providerId="LiveId" clId="{5947040D-AD24-4C2B-854C-6D8C597C1091}" dt="2020-04-09T02:10:20.755" v="1484" actId="1076"/>
          <ac:picMkLst>
            <pc:docMk/>
            <pc:sldMk cId="1512740267" sldId="260"/>
            <ac:picMk id="3" creationId="{2DB8D1A6-AAB2-4B6A-BD92-84A5B251DBCA}"/>
          </ac:picMkLst>
        </pc:picChg>
        <pc:picChg chg="ord">
          <ac:chgData name="kashima kohei" userId="4442dcaf0e8daa3d" providerId="LiveId" clId="{5947040D-AD24-4C2B-854C-6D8C597C1091}" dt="2020-04-09T01:46:13.927" v="902" actId="166"/>
          <ac:picMkLst>
            <pc:docMk/>
            <pc:sldMk cId="1512740267" sldId="260"/>
            <ac:picMk id="46" creationId="{D5456070-B197-4533-BABA-E8075AD9F8AE}"/>
          </ac:picMkLst>
        </pc:picChg>
      </pc:sldChg>
      <pc:sldChg chg="addSp modSp add">
        <pc:chgData name="kashima kohei" userId="4442dcaf0e8daa3d" providerId="LiveId" clId="{5947040D-AD24-4C2B-854C-6D8C597C1091}" dt="2020-04-09T02:32:41.613" v="2415" actId="1036"/>
        <pc:sldMkLst>
          <pc:docMk/>
          <pc:sldMk cId="2037853875" sldId="261"/>
        </pc:sldMkLst>
        <pc:spChg chg="add mod">
          <ac:chgData name="kashima kohei" userId="4442dcaf0e8daa3d" providerId="LiveId" clId="{5947040D-AD24-4C2B-854C-6D8C597C1091}" dt="2020-04-09T02:12:22.637" v="1551"/>
          <ac:spMkLst>
            <pc:docMk/>
            <pc:sldMk cId="2037853875" sldId="261"/>
            <ac:spMk id="12" creationId="{ECCC6087-224C-457B-928F-9EE2727A49B3}"/>
          </ac:spMkLst>
        </pc:spChg>
        <pc:spChg chg="add mod">
          <ac:chgData name="kashima kohei" userId="4442dcaf0e8daa3d" providerId="LiveId" clId="{5947040D-AD24-4C2B-854C-6D8C597C1091}" dt="2020-04-09T02:12:47.815" v="1583"/>
          <ac:spMkLst>
            <pc:docMk/>
            <pc:sldMk cId="2037853875" sldId="261"/>
            <ac:spMk id="13" creationId="{F7A41C4B-7447-430B-A6AF-4BD13DB5F66C}"/>
          </ac:spMkLst>
        </pc:spChg>
        <pc:spChg chg="add mod">
          <ac:chgData name="kashima kohei" userId="4442dcaf0e8daa3d" providerId="LiveId" clId="{5947040D-AD24-4C2B-854C-6D8C597C1091}" dt="2020-04-09T02:17:49.065" v="1685" actId="14100"/>
          <ac:spMkLst>
            <pc:docMk/>
            <pc:sldMk cId="2037853875" sldId="261"/>
            <ac:spMk id="14" creationId="{63FC945C-BA11-4CAC-81C3-B4AE14351E29}"/>
          </ac:spMkLst>
        </pc:spChg>
        <pc:spChg chg="add mod">
          <ac:chgData name="kashima kohei" userId="4442dcaf0e8daa3d" providerId="LiveId" clId="{5947040D-AD24-4C2B-854C-6D8C597C1091}" dt="2020-04-09T02:18:33.260" v="1707" actId="207"/>
          <ac:spMkLst>
            <pc:docMk/>
            <pc:sldMk cId="2037853875" sldId="261"/>
            <ac:spMk id="15" creationId="{1EEF7D2C-DCA3-4835-9CE2-6D0DA974C491}"/>
          </ac:spMkLst>
        </pc:spChg>
        <pc:spChg chg="add mod">
          <ac:chgData name="kashima kohei" userId="4442dcaf0e8daa3d" providerId="LiveId" clId="{5947040D-AD24-4C2B-854C-6D8C597C1091}" dt="2020-04-09T02:19:57.573" v="1881" actId="20577"/>
          <ac:spMkLst>
            <pc:docMk/>
            <pc:sldMk cId="2037853875" sldId="261"/>
            <ac:spMk id="16" creationId="{8051E8A0-0B59-46D0-A92D-383197BFAB0D}"/>
          </ac:spMkLst>
        </pc:spChg>
        <pc:spChg chg="add mod ord">
          <ac:chgData name="kashima kohei" userId="4442dcaf0e8daa3d" providerId="LiveId" clId="{5947040D-AD24-4C2B-854C-6D8C597C1091}" dt="2020-04-09T02:22:58.783" v="1950" actId="1036"/>
          <ac:spMkLst>
            <pc:docMk/>
            <pc:sldMk cId="2037853875" sldId="261"/>
            <ac:spMk id="17" creationId="{010E5598-1CFE-4C77-AAC8-0B688B17D49D}"/>
          </ac:spMkLst>
        </pc:spChg>
        <pc:spChg chg="add mod">
          <ac:chgData name="kashima kohei" userId="4442dcaf0e8daa3d" providerId="LiveId" clId="{5947040D-AD24-4C2B-854C-6D8C597C1091}" dt="2020-04-09T02:22:17.941" v="1901" actId="948"/>
          <ac:spMkLst>
            <pc:docMk/>
            <pc:sldMk cId="2037853875" sldId="261"/>
            <ac:spMk id="18" creationId="{5F09C9B5-68D0-453A-BF99-47B80281627D}"/>
          </ac:spMkLst>
        </pc:spChg>
        <pc:spChg chg="add mod">
          <ac:chgData name="kashima kohei" userId="4442dcaf0e8daa3d" providerId="LiveId" clId="{5947040D-AD24-4C2B-854C-6D8C597C1091}" dt="2020-04-09T02:32:00.692" v="2371"/>
          <ac:spMkLst>
            <pc:docMk/>
            <pc:sldMk cId="2037853875" sldId="261"/>
            <ac:spMk id="19" creationId="{1D962294-F34E-425B-B48D-AD271EFD4DF8}"/>
          </ac:spMkLst>
        </pc:spChg>
        <pc:spChg chg="add mod">
          <ac:chgData name="kashima kohei" userId="4442dcaf0e8daa3d" providerId="LiveId" clId="{5947040D-AD24-4C2B-854C-6D8C597C1091}" dt="2020-04-09T02:23:30.718" v="2024" actId="1037"/>
          <ac:spMkLst>
            <pc:docMk/>
            <pc:sldMk cId="2037853875" sldId="261"/>
            <ac:spMk id="20" creationId="{E74571C4-EC56-4D72-A2C3-C8F4DF297E67}"/>
          </ac:spMkLst>
        </pc:spChg>
        <pc:spChg chg="add mod">
          <ac:chgData name="kashima kohei" userId="4442dcaf0e8daa3d" providerId="LiveId" clId="{5947040D-AD24-4C2B-854C-6D8C597C1091}" dt="2020-04-09T02:23:45.093" v="2038" actId="1037"/>
          <ac:spMkLst>
            <pc:docMk/>
            <pc:sldMk cId="2037853875" sldId="261"/>
            <ac:spMk id="21" creationId="{64D8F568-3FB5-4C77-A2C4-1A3677C63CD2}"/>
          </ac:spMkLst>
        </pc:spChg>
        <pc:spChg chg="add mod">
          <ac:chgData name="kashima kohei" userId="4442dcaf0e8daa3d" providerId="LiveId" clId="{5947040D-AD24-4C2B-854C-6D8C597C1091}" dt="2020-04-09T02:32:17.104" v="2388" actId="1038"/>
          <ac:spMkLst>
            <pc:docMk/>
            <pc:sldMk cId="2037853875" sldId="261"/>
            <ac:spMk id="22" creationId="{E71AAC04-B4A2-481B-99D6-A0DB8D9204B6}"/>
          </ac:spMkLst>
        </pc:spChg>
        <pc:spChg chg="add mod">
          <ac:chgData name="kashima kohei" userId="4442dcaf0e8daa3d" providerId="LiveId" clId="{5947040D-AD24-4C2B-854C-6D8C597C1091}" dt="2020-04-09T02:32:41.613" v="2415" actId="1036"/>
          <ac:spMkLst>
            <pc:docMk/>
            <pc:sldMk cId="2037853875" sldId="261"/>
            <ac:spMk id="23" creationId="{12B1D58F-3C4E-45DE-9EB1-F1493AB3396D}"/>
          </ac:spMkLst>
        </pc:spChg>
        <pc:spChg chg="add mod">
          <ac:chgData name="kashima kohei" userId="4442dcaf0e8daa3d" providerId="LiveId" clId="{5947040D-AD24-4C2B-854C-6D8C597C1091}" dt="2020-04-09T02:26:48.220" v="2204" actId="20577"/>
          <ac:spMkLst>
            <pc:docMk/>
            <pc:sldMk cId="2037853875" sldId="261"/>
            <ac:spMk id="24" creationId="{77B3FCE1-C634-4024-A06A-342FCEA1272A}"/>
          </ac:spMkLst>
        </pc:spChg>
        <pc:spChg chg="add mod">
          <ac:chgData name="kashima kohei" userId="4442dcaf0e8daa3d" providerId="LiveId" clId="{5947040D-AD24-4C2B-854C-6D8C597C1091}" dt="2020-04-09T02:26:27.927" v="2181" actId="1036"/>
          <ac:spMkLst>
            <pc:docMk/>
            <pc:sldMk cId="2037853875" sldId="261"/>
            <ac:spMk id="25" creationId="{77BD3472-E0BA-4533-A15F-E34524CE4039}"/>
          </ac:spMkLst>
        </pc:spChg>
        <pc:spChg chg="add mod">
          <ac:chgData name="kashima kohei" userId="4442dcaf0e8daa3d" providerId="LiveId" clId="{5947040D-AD24-4C2B-854C-6D8C597C1091}" dt="2020-04-09T02:26:44.891" v="2203"/>
          <ac:spMkLst>
            <pc:docMk/>
            <pc:sldMk cId="2037853875" sldId="261"/>
            <ac:spMk id="26" creationId="{B465C071-1E04-4933-81F7-B1EFB5200846}"/>
          </ac:spMkLst>
        </pc:spChg>
        <pc:spChg chg="add mod">
          <ac:chgData name="kashima kohei" userId="4442dcaf0e8daa3d" providerId="LiveId" clId="{5947040D-AD24-4C2B-854C-6D8C597C1091}" dt="2020-04-09T02:27:42.114" v="2254" actId="1076"/>
          <ac:spMkLst>
            <pc:docMk/>
            <pc:sldMk cId="2037853875" sldId="261"/>
            <ac:spMk id="27" creationId="{F508BE77-1EC0-49B3-AF8E-11813FF608FA}"/>
          </ac:spMkLst>
        </pc:spChg>
        <pc:spChg chg="add mod">
          <ac:chgData name="kashima kohei" userId="4442dcaf0e8daa3d" providerId="LiveId" clId="{5947040D-AD24-4C2B-854C-6D8C597C1091}" dt="2020-04-09T02:28:28.549" v="2324" actId="20577"/>
          <ac:spMkLst>
            <pc:docMk/>
            <pc:sldMk cId="2037853875" sldId="261"/>
            <ac:spMk id="28" creationId="{957031CA-6CA4-4E44-84CF-39C42CF83C48}"/>
          </ac:spMkLst>
        </pc:spChg>
        <pc:grpChg chg="add">
          <ac:chgData name="kashima kohei" userId="4442dcaf0e8daa3d" providerId="LiveId" clId="{5947040D-AD24-4C2B-854C-6D8C597C1091}" dt="2020-04-09T02:11:46.122" v="1515"/>
          <ac:grpSpMkLst>
            <pc:docMk/>
            <pc:sldMk cId="2037853875" sldId="261"/>
            <ac:grpSpMk id="6" creationId="{6D7F5A0A-D993-4E0A-8C69-121E9C51EC5A}"/>
          </ac:grpSpMkLst>
        </pc:grpChg>
        <pc:picChg chg="add mod">
          <ac:chgData name="kashima kohei" userId="4442dcaf0e8daa3d" providerId="LiveId" clId="{5947040D-AD24-4C2B-854C-6D8C597C1091}" dt="2020-04-09T02:11:36.164" v="1514" actId="931"/>
          <ac:picMkLst>
            <pc:docMk/>
            <pc:sldMk cId="2037853875" sldId="261"/>
            <ac:picMk id="3" creationId="{EF50772D-04D7-495D-B95E-40CD92E65251}"/>
          </ac:picMkLst>
        </pc:picChg>
        <pc:picChg chg="mod ord">
          <ac:chgData name="kashima kohei" userId="4442dcaf0e8daa3d" providerId="LiveId" clId="{5947040D-AD24-4C2B-854C-6D8C597C1091}" dt="2020-04-09T02:30:11.235" v="2326" actId="166"/>
          <ac:picMkLst>
            <pc:docMk/>
            <pc:sldMk cId="2037853875" sldId="261"/>
            <ac:picMk id="46" creationId="{D5456070-B197-4533-BABA-E8075AD9F8AE}"/>
          </ac:picMkLst>
        </pc:picChg>
      </pc:sldChg>
      <pc:sldChg chg="addSp delSp modSp add">
        <pc:chgData name="kashima kohei" userId="4442dcaf0e8daa3d" providerId="LiveId" clId="{5947040D-AD24-4C2B-854C-6D8C597C1091}" dt="2020-04-09T02:54:06.243" v="2987"/>
        <pc:sldMkLst>
          <pc:docMk/>
          <pc:sldMk cId="391797359" sldId="262"/>
        </pc:sldMkLst>
        <pc:spChg chg="mod">
          <ac:chgData name="kashima kohei" userId="4442dcaf0e8daa3d" providerId="LiveId" clId="{5947040D-AD24-4C2B-854C-6D8C597C1091}" dt="2020-04-09T02:46:11.527" v="2838" actId="20577"/>
          <ac:spMkLst>
            <pc:docMk/>
            <pc:sldMk cId="391797359" sldId="262"/>
            <ac:spMk id="5" creationId="{3653DA12-3044-4BF7-BCDF-E5EE4186B61B}"/>
          </ac:spMkLst>
        </pc:spChg>
        <pc:spChg chg="mod">
          <ac:chgData name="kashima kohei" userId="4442dcaf0e8daa3d" providerId="LiveId" clId="{5947040D-AD24-4C2B-854C-6D8C597C1091}" dt="2020-04-09T02:45:31.142" v="2737" actId="1037"/>
          <ac:spMkLst>
            <pc:docMk/>
            <pc:sldMk cId="391797359" sldId="262"/>
            <ac:spMk id="6" creationId="{476E54B7-AAA7-422B-84B1-F6012A2427D3}"/>
          </ac:spMkLst>
        </pc:spChg>
        <pc:spChg chg="mod">
          <ac:chgData name="kashima kohei" userId="4442dcaf0e8daa3d" providerId="LiveId" clId="{5947040D-AD24-4C2B-854C-6D8C597C1091}" dt="2020-04-09T02:45:36.862" v="2765" actId="1037"/>
          <ac:spMkLst>
            <pc:docMk/>
            <pc:sldMk cId="391797359" sldId="262"/>
            <ac:spMk id="7" creationId="{293F7F23-80E9-45A7-9835-B37D832C501E}"/>
          </ac:spMkLst>
        </pc:spChg>
        <pc:spChg chg="mod">
          <ac:chgData name="kashima kohei" userId="4442dcaf0e8daa3d" providerId="LiveId" clId="{5947040D-AD24-4C2B-854C-6D8C597C1091}" dt="2020-04-09T02:45:42.318" v="2795" actId="1038"/>
          <ac:spMkLst>
            <pc:docMk/>
            <pc:sldMk cId="391797359" sldId="262"/>
            <ac:spMk id="8" creationId="{DCD10B1F-BE00-44FD-9119-086F71F4ABDD}"/>
          </ac:spMkLst>
        </pc:spChg>
        <pc:spChg chg="mod">
          <ac:chgData name="kashima kohei" userId="4442dcaf0e8daa3d" providerId="LiveId" clId="{5947040D-AD24-4C2B-854C-6D8C597C1091}" dt="2020-04-09T02:54:06.243" v="2987"/>
          <ac:spMkLst>
            <pc:docMk/>
            <pc:sldMk cId="391797359" sldId="262"/>
            <ac:spMk id="9" creationId="{A20EE0BA-1C3F-4ADB-B2B1-1A5E838B6B4A}"/>
          </ac:spMkLst>
        </pc:spChg>
        <pc:spChg chg="add mod">
          <ac:chgData name="kashima kohei" userId="4442dcaf0e8daa3d" providerId="LiveId" clId="{5947040D-AD24-4C2B-854C-6D8C597C1091}" dt="2020-04-09T02:44:43.430" v="2723" actId="1035"/>
          <ac:spMkLst>
            <pc:docMk/>
            <pc:sldMk cId="391797359" sldId="262"/>
            <ac:spMk id="11" creationId="{53790201-C2B7-4D73-9708-91614490D98B}"/>
          </ac:spMkLst>
        </pc:spChg>
        <pc:spChg chg="add mod">
          <ac:chgData name="kashima kohei" userId="4442dcaf0e8daa3d" providerId="LiveId" clId="{5947040D-AD24-4C2B-854C-6D8C597C1091}" dt="2020-04-09T02:44:51.999" v="2724" actId="1035"/>
          <ac:spMkLst>
            <pc:docMk/>
            <pc:sldMk cId="391797359" sldId="262"/>
            <ac:spMk id="12" creationId="{BDF8BDAB-D528-48AD-8C5B-D65BAEF6C504}"/>
          </ac:spMkLst>
        </pc:spChg>
        <pc:spChg chg="add mod">
          <ac:chgData name="kashima kohei" userId="4442dcaf0e8daa3d" providerId="LiveId" clId="{5947040D-AD24-4C2B-854C-6D8C597C1091}" dt="2020-04-09T02:53:31.548" v="2959" actId="120"/>
          <ac:spMkLst>
            <pc:docMk/>
            <pc:sldMk cId="391797359" sldId="262"/>
            <ac:spMk id="17" creationId="{FDECB5CC-F3B6-4C86-963E-0944DDA7C32D}"/>
          </ac:spMkLst>
        </pc:spChg>
        <pc:grpChg chg="add mod">
          <ac:chgData name="kashima kohei" userId="4442dcaf0e8daa3d" providerId="LiveId" clId="{5947040D-AD24-4C2B-854C-6D8C597C1091}" dt="2020-04-09T02:45:20.895" v="2733" actId="14100"/>
          <ac:grpSpMkLst>
            <pc:docMk/>
            <pc:sldMk cId="391797359" sldId="262"/>
            <ac:grpSpMk id="4" creationId="{C63BB82A-7B39-4AF6-8D1D-D5CECBE23B1C}"/>
          </ac:grpSpMkLst>
        </pc:grpChg>
        <pc:picChg chg="add mod modCrop">
          <ac:chgData name="kashima kohei" userId="4442dcaf0e8daa3d" providerId="LiveId" clId="{5947040D-AD24-4C2B-854C-6D8C597C1091}" dt="2020-04-09T02:41:31.347" v="2529" actId="1076"/>
          <ac:picMkLst>
            <pc:docMk/>
            <pc:sldMk cId="391797359" sldId="262"/>
            <ac:picMk id="3" creationId="{604D3020-31A2-4C3F-BF49-790FF4416537}"/>
          </ac:picMkLst>
        </pc:picChg>
        <pc:picChg chg="add del mod ord">
          <ac:chgData name="kashima kohei" userId="4442dcaf0e8daa3d" providerId="LiveId" clId="{5947040D-AD24-4C2B-854C-6D8C597C1091}" dt="2020-04-09T02:41:46.119" v="2555" actId="478"/>
          <ac:picMkLst>
            <pc:docMk/>
            <pc:sldMk cId="391797359" sldId="262"/>
            <ac:picMk id="10" creationId="{85F343C9-9298-4E19-BB0A-7C1B61477AFE}"/>
          </ac:picMkLst>
        </pc:picChg>
        <pc:picChg chg="add mod">
          <ac:chgData name="kashima kohei" userId="4442dcaf0e8daa3d" providerId="LiveId" clId="{5947040D-AD24-4C2B-854C-6D8C597C1091}" dt="2020-04-09T02:47:36.614" v="2847" actId="1076"/>
          <ac:picMkLst>
            <pc:docMk/>
            <pc:sldMk cId="391797359" sldId="262"/>
            <ac:picMk id="14" creationId="{8105248D-30E0-49C8-A467-4C84468CAFDC}"/>
          </ac:picMkLst>
        </pc:picChg>
        <pc:picChg chg="add mod">
          <ac:chgData name="kashima kohei" userId="4442dcaf0e8daa3d" providerId="LiveId" clId="{5947040D-AD24-4C2B-854C-6D8C597C1091}" dt="2020-04-09T02:52:56.456" v="2907" actId="1076"/>
          <ac:picMkLst>
            <pc:docMk/>
            <pc:sldMk cId="391797359" sldId="262"/>
            <ac:picMk id="16" creationId="{5BB9370C-0A35-409A-BDBB-55EE025BCE23}"/>
          </ac:picMkLst>
        </pc:picChg>
        <pc:picChg chg="mod">
          <ac:chgData name="kashima kohei" userId="4442dcaf0e8daa3d" providerId="LiveId" clId="{5947040D-AD24-4C2B-854C-6D8C597C1091}" dt="2020-04-09T02:42:35.539" v="2615" actId="1038"/>
          <ac:picMkLst>
            <pc:docMk/>
            <pc:sldMk cId="391797359" sldId="262"/>
            <ac:picMk id="46" creationId="{D5456070-B197-4533-BABA-E8075AD9F8AE}"/>
          </ac:picMkLst>
        </pc:picChg>
        <pc:picChg chg="del">
          <ac:chgData name="kashima kohei" userId="4442dcaf0e8daa3d" providerId="LiveId" clId="{5947040D-AD24-4C2B-854C-6D8C597C1091}" dt="2020-04-09T02:46:52.765" v="2839" actId="478"/>
          <ac:picMkLst>
            <pc:docMk/>
            <pc:sldMk cId="391797359" sldId="262"/>
            <ac:picMk id="48" creationId="{8E0E52C5-8DE1-4038-A916-DC987D67AC73}"/>
          </ac:picMkLst>
        </pc:picChg>
      </pc:sldChg>
      <pc:sldChg chg="add">
        <pc:chgData name="kashima kohei" userId="4442dcaf0e8daa3d" providerId="LiveId" clId="{5947040D-AD24-4C2B-854C-6D8C597C1091}" dt="2020-04-09T02:33:55.877" v="2417"/>
        <pc:sldMkLst>
          <pc:docMk/>
          <pc:sldMk cId="1317153805" sldId="263"/>
        </pc:sldMkLst>
      </pc:sldChg>
    </pc:docChg>
  </pc:docChgLst>
  <pc:docChgLst>
    <pc:chgData name="kashima kohei" userId="4442dcaf0e8daa3d" providerId="LiveId" clId="{D19E1007-7613-479A-9177-F970C958EC3A}"/>
    <pc:docChg chg="undo custSel delSld modSld addSection delSection modSection">
      <pc:chgData name="kashima kohei" userId="4442dcaf0e8daa3d" providerId="LiveId" clId="{D19E1007-7613-479A-9177-F970C958EC3A}" dt="2020-04-14T05:01:47.902" v="167" actId="1037"/>
      <pc:docMkLst>
        <pc:docMk/>
      </pc:docMkLst>
      <pc:sldChg chg="addSp delSp modSp">
        <pc:chgData name="kashima kohei" userId="4442dcaf0e8daa3d" providerId="LiveId" clId="{D19E1007-7613-479A-9177-F970C958EC3A}" dt="2020-04-14T04:52:47.874" v="28" actId="478"/>
        <pc:sldMkLst>
          <pc:docMk/>
          <pc:sldMk cId="3279371817" sldId="256"/>
        </pc:sldMkLst>
        <pc:picChg chg="add del mod">
          <ac:chgData name="kashima kohei" userId="4442dcaf0e8daa3d" providerId="LiveId" clId="{D19E1007-7613-479A-9177-F970C958EC3A}" dt="2020-04-14T04:52:08.066" v="16" actId="478"/>
          <ac:picMkLst>
            <pc:docMk/>
            <pc:sldMk cId="3279371817" sldId="256"/>
            <ac:picMk id="3" creationId="{654C6F42-FEE1-4AF9-A32C-AF5277B9D8D6}"/>
          </ac:picMkLst>
        </pc:picChg>
        <pc:picChg chg="add mod">
          <ac:chgData name="kashima kohei" userId="4442dcaf0e8daa3d" providerId="LiveId" clId="{D19E1007-7613-479A-9177-F970C958EC3A}" dt="2020-04-14T04:52:42.742" v="27" actId="1036"/>
          <ac:picMkLst>
            <pc:docMk/>
            <pc:sldMk cId="3279371817" sldId="256"/>
            <ac:picMk id="7" creationId="{56980B10-1459-48C8-9228-EA32C873F7DC}"/>
          </ac:picMkLst>
        </pc:picChg>
        <pc:picChg chg="del">
          <ac:chgData name="kashima kohei" userId="4442dcaf0e8daa3d" providerId="LiveId" clId="{D19E1007-7613-479A-9177-F970C958EC3A}" dt="2020-04-14T04:13:47.530" v="4" actId="478"/>
          <ac:picMkLst>
            <pc:docMk/>
            <pc:sldMk cId="3279371817" sldId="256"/>
            <ac:picMk id="46" creationId="{D5456070-B197-4533-BABA-E8075AD9F8AE}"/>
          </ac:picMkLst>
        </pc:picChg>
        <pc:picChg chg="del">
          <ac:chgData name="kashima kohei" userId="4442dcaf0e8daa3d" providerId="LiveId" clId="{D19E1007-7613-479A-9177-F970C958EC3A}" dt="2020-04-14T04:52:47.874" v="28" actId="478"/>
          <ac:picMkLst>
            <pc:docMk/>
            <pc:sldMk cId="3279371817" sldId="256"/>
            <ac:picMk id="48" creationId="{8E0E52C5-8DE1-4038-A916-DC987D67AC73}"/>
          </ac:picMkLst>
        </pc:picChg>
      </pc:sldChg>
      <pc:sldChg chg="del">
        <pc:chgData name="kashima kohei" userId="4442dcaf0e8daa3d" providerId="LiveId" clId="{D19E1007-7613-479A-9177-F970C958EC3A}" dt="2020-04-14T04:57:09.460" v="85" actId="47"/>
        <pc:sldMkLst>
          <pc:docMk/>
          <pc:sldMk cId="3529211337" sldId="257"/>
        </pc:sldMkLst>
      </pc:sldChg>
      <pc:sldChg chg="addSp delSp modSp">
        <pc:chgData name="kashima kohei" userId="4442dcaf0e8daa3d" providerId="LiveId" clId="{D19E1007-7613-479A-9177-F970C958EC3A}" dt="2020-04-14T04:53:49.801" v="39" actId="1035"/>
        <pc:sldMkLst>
          <pc:docMk/>
          <pc:sldMk cId="2648947510" sldId="259"/>
        </pc:sldMkLst>
        <pc:picChg chg="add mod">
          <ac:chgData name="kashima kohei" userId="4442dcaf0e8daa3d" providerId="LiveId" clId="{D19E1007-7613-479A-9177-F970C958EC3A}" dt="2020-04-14T04:53:49.801" v="39" actId="1035"/>
          <ac:picMkLst>
            <pc:docMk/>
            <pc:sldMk cId="2648947510" sldId="259"/>
            <ac:picMk id="26" creationId="{2D90416C-B2EB-4AFB-B430-6A6E0298CDB5}"/>
          </ac:picMkLst>
        </pc:picChg>
        <pc:picChg chg="del mod">
          <ac:chgData name="kashima kohei" userId="4442dcaf0e8daa3d" providerId="LiveId" clId="{D19E1007-7613-479A-9177-F970C958EC3A}" dt="2020-04-14T04:53:24.507" v="31" actId="478"/>
          <ac:picMkLst>
            <pc:docMk/>
            <pc:sldMk cId="2648947510" sldId="259"/>
            <ac:picMk id="46" creationId="{D5456070-B197-4533-BABA-E8075AD9F8AE}"/>
          </ac:picMkLst>
        </pc:picChg>
        <pc:picChg chg="del">
          <ac:chgData name="kashima kohei" userId="4442dcaf0e8daa3d" providerId="LiveId" clId="{D19E1007-7613-479A-9177-F970C958EC3A}" dt="2020-04-14T04:53:10.043" v="29" actId="478"/>
          <ac:picMkLst>
            <pc:docMk/>
            <pc:sldMk cId="2648947510" sldId="259"/>
            <ac:picMk id="48" creationId="{8E0E52C5-8DE1-4038-A916-DC987D67AC73}"/>
          </ac:picMkLst>
        </pc:picChg>
      </pc:sldChg>
      <pc:sldChg chg="addSp delSp modSp">
        <pc:chgData name="kashima kohei" userId="4442dcaf0e8daa3d" providerId="LiveId" clId="{D19E1007-7613-479A-9177-F970C958EC3A}" dt="2020-04-14T05:00:33.230" v="120" actId="1036"/>
        <pc:sldMkLst>
          <pc:docMk/>
          <pc:sldMk cId="1512740267" sldId="260"/>
        </pc:sldMkLst>
        <pc:picChg chg="mod">
          <ac:chgData name="kashima kohei" userId="4442dcaf0e8daa3d" providerId="LiveId" clId="{D19E1007-7613-479A-9177-F970C958EC3A}" dt="2020-04-14T05:00:33.230" v="120" actId="1036"/>
          <ac:picMkLst>
            <pc:docMk/>
            <pc:sldMk cId="1512740267" sldId="260"/>
            <ac:picMk id="3" creationId="{2DB8D1A6-AAB2-4B6A-BD92-84A5B251DBCA}"/>
          </ac:picMkLst>
        </pc:picChg>
        <pc:picChg chg="add mod">
          <ac:chgData name="kashima kohei" userId="4442dcaf0e8daa3d" providerId="LiveId" clId="{D19E1007-7613-479A-9177-F970C958EC3A}" dt="2020-04-14T04:53:42.269" v="37" actId="1035"/>
          <ac:picMkLst>
            <pc:docMk/>
            <pc:sldMk cId="1512740267" sldId="260"/>
            <ac:picMk id="26" creationId="{FB009E99-9067-4EB9-A535-28E5533F1B9A}"/>
          </ac:picMkLst>
        </pc:picChg>
        <pc:picChg chg="del">
          <ac:chgData name="kashima kohei" userId="4442dcaf0e8daa3d" providerId="LiveId" clId="{D19E1007-7613-479A-9177-F970C958EC3A}" dt="2020-04-14T04:53:35.843" v="33" actId="478"/>
          <ac:picMkLst>
            <pc:docMk/>
            <pc:sldMk cId="1512740267" sldId="260"/>
            <ac:picMk id="46" creationId="{D5456070-B197-4533-BABA-E8075AD9F8AE}"/>
          </ac:picMkLst>
        </pc:picChg>
        <pc:picChg chg="del">
          <ac:chgData name="kashima kohei" userId="4442dcaf0e8daa3d" providerId="LiveId" clId="{D19E1007-7613-479A-9177-F970C958EC3A}" dt="2020-04-14T04:53:38.972" v="35" actId="478"/>
          <ac:picMkLst>
            <pc:docMk/>
            <pc:sldMk cId="1512740267" sldId="260"/>
            <ac:picMk id="48" creationId="{8E0E52C5-8DE1-4038-A916-DC987D67AC73}"/>
          </ac:picMkLst>
        </pc:picChg>
      </pc:sldChg>
      <pc:sldChg chg="addSp delSp modSp">
        <pc:chgData name="kashima kohei" userId="4442dcaf0e8daa3d" providerId="LiveId" clId="{D19E1007-7613-479A-9177-F970C958EC3A}" dt="2020-04-14T05:01:47.902" v="167" actId="1037"/>
        <pc:sldMkLst>
          <pc:docMk/>
          <pc:sldMk cId="2037853875" sldId="261"/>
        </pc:sldMkLst>
        <pc:spChg chg="mod">
          <ac:chgData name="kashima kohei" userId="4442dcaf0e8daa3d" providerId="LiveId" clId="{D19E1007-7613-479A-9177-F970C958EC3A}" dt="2020-04-14T04:59:19.376" v="88" actId="1037"/>
          <ac:spMkLst>
            <pc:docMk/>
            <pc:sldMk cId="2037853875" sldId="261"/>
            <ac:spMk id="14" creationId="{63FC945C-BA11-4CAC-81C3-B4AE14351E29}"/>
          </ac:spMkLst>
        </pc:spChg>
        <pc:spChg chg="mod">
          <ac:chgData name="kashima kohei" userId="4442dcaf0e8daa3d" providerId="LiveId" clId="{D19E1007-7613-479A-9177-F970C958EC3A}" dt="2020-04-14T04:59:52.390" v="103" actId="1037"/>
          <ac:spMkLst>
            <pc:docMk/>
            <pc:sldMk cId="2037853875" sldId="261"/>
            <ac:spMk id="17" creationId="{010E5598-1CFE-4C77-AAC8-0B688B17D49D}"/>
          </ac:spMkLst>
        </pc:spChg>
        <pc:spChg chg="mod">
          <ac:chgData name="kashima kohei" userId="4442dcaf0e8daa3d" providerId="LiveId" clId="{D19E1007-7613-479A-9177-F970C958EC3A}" dt="2020-04-14T04:59:03.384" v="87" actId="14100"/>
          <ac:spMkLst>
            <pc:docMk/>
            <pc:sldMk cId="2037853875" sldId="261"/>
            <ac:spMk id="18" creationId="{5F09C9B5-68D0-453A-BF99-47B80281627D}"/>
          </ac:spMkLst>
        </pc:spChg>
        <pc:spChg chg="mod">
          <ac:chgData name="kashima kohei" userId="4442dcaf0e8daa3d" providerId="LiveId" clId="{D19E1007-7613-479A-9177-F970C958EC3A}" dt="2020-04-14T05:00:51.854" v="125" actId="1037"/>
          <ac:spMkLst>
            <pc:docMk/>
            <pc:sldMk cId="2037853875" sldId="261"/>
            <ac:spMk id="19" creationId="{1D962294-F34E-425B-B48D-AD271EFD4DF8}"/>
          </ac:spMkLst>
        </pc:spChg>
        <pc:spChg chg="mod">
          <ac:chgData name="kashima kohei" userId="4442dcaf0e8daa3d" providerId="LiveId" clId="{D19E1007-7613-479A-9177-F970C958EC3A}" dt="2020-04-14T05:01:47.902" v="167" actId="1037"/>
          <ac:spMkLst>
            <pc:docMk/>
            <pc:sldMk cId="2037853875" sldId="261"/>
            <ac:spMk id="20" creationId="{E74571C4-EC56-4D72-A2C3-C8F4DF297E67}"/>
          </ac:spMkLst>
        </pc:spChg>
        <pc:spChg chg="mod">
          <ac:chgData name="kashima kohei" userId="4442dcaf0e8daa3d" providerId="LiveId" clId="{D19E1007-7613-479A-9177-F970C958EC3A}" dt="2020-04-14T05:00:17.111" v="119" actId="1076"/>
          <ac:spMkLst>
            <pc:docMk/>
            <pc:sldMk cId="2037853875" sldId="261"/>
            <ac:spMk id="21" creationId="{64D8F568-3FB5-4C77-A2C4-1A3677C63CD2}"/>
          </ac:spMkLst>
        </pc:spChg>
        <pc:spChg chg="mod">
          <ac:chgData name="kashima kohei" userId="4442dcaf0e8daa3d" providerId="LiveId" clId="{D19E1007-7613-479A-9177-F970C958EC3A}" dt="2020-04-14T05:00:59.918" v="129" actId="1037"/>
          <ac:spMkLst>
            <pc:docMk/>
            <pc:sldMk cId="2037853875" sldId="261"/>
            <ac:spMk id="23" creationId="{12B1D58F-3C4E-45DE-9EB1-F1493AB3396D}"/>
          </ac:spMkLst>
        </pc:spChg>
        <pc:spChg chg="mod">
          <ac:chgData name="kashima kohei" userId="4442dcaf0e8daa3d" providerId="LiveId" clId="{D19E1007-7613-479A-9177-F970C958EC3A}" dt="2020-04-14T04:59:39.597" v="90" actId="14100"/>
          <ac:spMkLst>
            <pc:docMk/>
            <pc:sldMk cId="2037853875" sldId="261"/>
            <ac:spMk id="24" creationId="{77B3FCE1-C634-4024-A06A-342FCEA1272A}"/>
          </ac:spMkLst>
        </pc:spChg>
        <pc:spChg chg="mod">
          <ac:chgData name="kashima kohei" userId="4442dcaf0e8daa3d" providerId="LiveId" clId="{D19E1007-7613-479A-9177-F970C958EC3A}" dt="2020-04-14T05:01:19.782" v="144" actId="1037"/>
          <ac:spMkLst>
            <pc:docMk/>
            <pc:sldMk cId="2037853875" sldId="261"/>
            <ac:spMk id="25" creationId="{77BD3472-E0BA-4533-A15F-E34524CE4039}"/>
          </ac:spMkLst>
        </pc:spChg>
        <pc:spChg chg="mod">
          <ac:chgData name="kashima kohei" userId="4442dcaf0e8daa3d" providerId="LiveId" clId="{D19E1007-7613-479A-9177-F970C958EC3A}" dt="2020-04-14T05:01:25.646" v="159" actId="1037"/>
          <ac:spMkLst>
            <pc:docMk/>
            <pc:sldMk cId="2037853875" sldId="261"/>
            <ac:spMk id="26" creationId="{B465C071-1E04-4933-81F7-B1EFB5200846}"/>
          </ac:spMkLst>
        </pc:spChg>
        <pc:spChg chg="mod">
          <ac:chgData name="kashima kohei" userId="4442dcaf0e8daa3d" providerId="LiveId" clId="{D19E1007-7613-479A-9177-F970C958EC3A}" dt="2020-04-14T05:01:37.806" v="164" actId="1036"/>
          <ac:spMkLst>
            <pc:docMk/>
            <pc:sldMk cId="2037853875" sldId="261"/>
            <ac:spMk id="28" creationId="{957031CA-6CA4-4E44-84CF-39C42CF83C48}"/>
          </ac:spMkLst>
        </pc:spChg>
        <pc:picChg chg="mod">
          <ac:chgData name="kashima kohei" userId="4442dcaf0e8daa3d" providerId="LiveId" clId="{D19E1007-7613-479A-9177-F970C958EC3A}" dt="2020-04-14T04:54:03.639" v="47" actId="1076"/>
          <ac:picMkLst>
            <pc:docMk/>
            <pc:sldMk cId="2037853875" sldId="261"/>
            <ac:picMk id="3" creationId="{EF50772D-04D7-495D-B95E-40CD92E65251}"/>
          </ac:picMkLst>
        </pc:picChg>
        <pc:picChg chg="add mod">
          <ac:chgData name="kashima kohei" userId="4442dcaf0e8daa3d" providerId="LiveId" clId="{D19E1007-7613-479A-9177-F970C958EC3A}" dt="2020-04-14T04:54:02.649" v="46" actId="1036"/>
          <ac:picMkLst>
            <pc:docMk/>
            <pc:sldMk cId="2037853875" sldId="261"/>
            <ac:picMk id="29" creationId="{4FE7F5E6-EFAA-4862-84DA-0865E4C709D3}"/>
          </ac:picMkLst>
        </pc:picChg>
        <pc:picChg chg="del">
          <ac:chgData name="kashima kohei" userId="4442dcaf0e8daa3d" providerId="LiveId" clId="{D19E1007-7613-479A-9177-F970C958EC3A}" dt="2020-04-14T04:53:57.713" v="41" actId="478"/>
          <ac:picMkLst>
            <pc:docMk/>
            <pc:sldMk cId="2037853875" sldId="261"/>
            <ac:picMk id="46" creationId="{D5456070-B197-4533-BABA-E8075AD9F8AE}"/>
          </ac:picMkLst>
        </pc:picChg>
        <pc:picChg chg="del">
          <ac:chgData name="kashima kohei" userId="4442dcaf0e8daa3d" providerId="LiveId" clId="{D19E1007-7613-479A-9177-F970C958EC3A}" dt="2020-04-14T04:53:54.608" v="40" actId="478"/>
          <ac:picMkLst>
            <pc:docMk/>
            <pc:sldMk cId="2037853875" sldId="261"/>
            <ac:picMk id="48" creationId="{8E0E52C5-8DE1-4038-A916-DC987D67AC73}"/>
          </ac:picMkLst>
        </pc:picChg>
      </pc:sldChg>
      <pc:sldChg chg="addSp delSp modSp">
        <pc:chgData name="kashima kohei" userId="4442dcaf0e8daa3d" providerId="LiveId" clId="{D19E1007-7613-479A-9177-F970C958EC3A}" dt="2020-04-14T04:54:40.706" v="81" actId="1076"/>
        <pc:sldMkLst>
          <pc:docMk/>
          <pc:sldMk cId="391797359" sldId="262"/>
        </pc:sldMkLst>
        <pc:picChg chg="add mod">
          <ac:chgData name="kashima kohei" userId="4442dcaf0e8daa3d" providerId="LiveId" clId="{D19E1007-7613-479A-9177-F970C958EC3A}" dt="2020-04-14T04:54:40.706" v="81" actId="1076"/>
          <ac:picMkLst>
            <pc:docMk/>
            <pc:sldMk cId="391797359" sldId="262"/>
            <ac:picMk id="10" creationId="{EA52DC60-6357-483B-B816-F154BB776D66}"/>
          </ac:picMkLst>
        </pc:picChg>
        <pc:picChg chg="del mod">
          <ac:chgData name="kashima kohei" userId="4442dcaf0e8daa3d" providerId="LiveId" clId="{D19E1007-7613-479A-9177-F970C958EC3A}" dt="2020-04-14T04:54:09.514" v="49" actId="478"/>
          <ac:picMkLst>
            <pc:docMk/>
            <pc:sldMk cId="391797359" sldId="262"/>
            <ac:picMk id="14" creationId="{8105248D-30E0-49C8-A467-4C84468CAFDC}"/>
          </ac:picMkLst>
        </pc:picChg>
        <pc:picChg chg="del">
          <ac:chgData name="kashima kohei" userId="4442dcaf0e8daa3d" providerId="LiveId" clId="{D19E1007-7613-479A-9177-F970C958EC3A}" dt="2020-04-14T04:54:12.481" v="50" actId="478"/>
          <ac:picMkLst>
            <pc:docMk/>
            <pc:sldMk cId="391797359" sldId="262"/>
            <ac:picMk id="46" creationId="{D5456070-B197-4533-BABA-E8075AD9F8AE}"/>
          </ac:picMkLst>
        </pc:picChg>
      </pc:sldChg>
      <pc:sldChg chg="addSp modSp del">
        <pc:chgData name="kashima kohei" userId="4442dcaf0e8daa3d" providerId="LiveId" clId="{D19E1007-7613-479A-9177-F970C958EC3A}" dt="2020-04-14T04:57:09.460" v="85" actId="47"/>
        <pc:sldMkLst>
          <pc:docMk/>
          <pc:sldMk cId="1317153805" sldId="263"/>
        </pc:sldMkLst>
        <pc:picChg chg="add mod">
          <ac:chgData name="kashima kohei" userId="4442dcaf0e8daa3d" providerId="LiveId" clId="{D19E1007-7613-479A-9177-F970C958EC3A}" dt="2020-04-14T04:54:58.793" v="83" actId="1076"/>
          <ac:picMkLst>
            <pc:docMk/>
            <pc:sldMk cId="1317153805" sldId="263"/>
            <ac:picMk id="10" creationId="{5680F53C-2C6C-40BF-938F-BB153D1B9D68}"/>
          </ac:picMkLst>
        </pc:picChg>
        <pc:picChg chg="mod">
          <ac:chgData name="kashima kohei" userId="4442dcaf0e8daa3d" providerId="LiveId" clId="{D19E1007-7613-479A-9177-F970C958EC3A}" dt="2020-04-14T04:55:01.082" v="84" actId="1076"/>
          <ac:picMkLst>
            <pc:docMk/>
            <pc:sldMk cId="1317153805" sldId="263"/>
            <ac:picMk id="46" creationId="{D5456070-B197-4533-BABA-E8075AD9F8AE}"/>
          </ac:picMkLst>
        </pc:pic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B520F147-79A1-45A4-9114-26E62DAEACBC}" type="datetimeFigureOut">
              <a:rPr kumimoji="1" lang="ja-JP" altLang="en-US" smtClean="0"/>
              <a:t>2020/5/25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DE5E4B39-C719-4467-BA53-BD4197439FFD}" type="slidenum">
              <a:rPr kumimoji="1" lang="ja-JP" altLang="en-US" smtClean="0"/>
              <a:t>‹#›</a:t>
            </a:fld>
            <a:endParaRPr kumimoji="1" lang="ja-JP" altLang="en-US"/>
          </a:p>
        </p:txBody>
      </p:sp>
    </p:spTree>
    <p:extLst>
      <p:ext uri="{BB962C8B-B14F-4D97-AF65-F5344CB8AC3E}">
        <p14:creationId xmlns:p14="http://schemas.microsoft.com/office/powerpoint/2010/main" val="4621878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B520F147-79A1-45A4-9114-26E62DAEACBC}" type="datetimeFigureOut">
              <a:rPr kumimoji="1" lang="ja-JP" altLang="en-US" smtClean="0"/>
              <a:t>2020/5/25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DE5E4B39-C719-4467-BA53-BD4197439FFD}" type="slidenum">
              <a:rPr kumimoji="1" lang="ja-JP" altLang="en-US" smtClean="0"/>
              <a:t>‹#›</a:t>
            </a:fld>
            <a:endParaRPr kumimoji="1" lang="ja-JP" altLang="en-US"/>
          </a:p>
        </p:txBody>
      </p:sp>
    </p:spTree>
    <p:extLst>
      <p:ext uri="{BB962C8B-B14F-4D97-AF65-F5344CB8AC3E}">
        <p14:creationId xmlns:p14="http://schemas.microsoft.com/office/powerpoint/2010/main" val="310163517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B520F147-79A1-45A4-9114-26E62DAEACBC}" type="datetimeFigureOut">
              <a:rPr kumimoji="1" lang="ja-JP" altLang="en-US" smtClean="0"/>
              <a:t>2020/5/25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DE5E4B39-C719-4467-BA53-BD4197439FFD}" type="slidenum">
              <a:rPr kumimoji="1" lang="ja-JP" altLang="en-US" smtClean="0"/>
              <a:t>‹#›</a:t>
            </a:fld>
            <a:endParaRPr kumimoji="1" lang="ja-JP" altLang="en-US"/>
          </a:p>
        </p:txBody>
      </p:sp>
    </p:spTree>
    <p:extLst>
      <p:ext uri="{BB962C8B-B14F-4D97-AF65-F5344CB8AC3E}">
        <p14:creationId xmlns:p14="http://schemas.microsoft.com/office/powerpoint/2010/main" val="39306798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B520F147-79A1-45A4-9114-26E62DAEACBC}" type="datetimeFigureOut">
              <a:rPr kumimoji="1" lang="ja-JP" altLang="en-US" smtClean="0"/>
              <a:t>2020/5/25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DE5E4B39-C719-4467-BA53-BD4197439FFD}" type="slidenum">
              <a:rPr kumimoji="1" lang="ja-JP" altLang="en-US" smtClean="0"/>
              <a:t>‹#›</a:t>
            </a:fld>
            <a:endParaRPr kumimoji="1" lang="ja-JP" altLang="en-US"/>
          </a:p>
        </p:txBody>
      </p:sp>
    </p:spTree>
    <p:extLst>
      <p:ext uri="{BB962C8B-B14F-4D97-AF65-F5344CB8AC3E}">
        <p14:creationId xmlns:p14="http://schemas.microsoft.com/office/powerpoint/2010/main" val="420366010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B520F147-79A1-45A4-9114-26E62DAEACBC}" type="datetimeFigureOut">
              <a:rPr kumimoji="1" lang="ja-JP" altLang="en-US" smtClean="0"/>
              <a:t>2020/5/25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DE5E4B39-C719-4467-BA53-BD4197439FFD}" type="slidenum">
              <a:rPr kumimoji="1" lang="ja-JP" altLang="en-US" smtClean="0"/>
              <a:t>‹#›</a:t>
            </a:fld>
            <a:endParaRPr kumimoji="1" lang="ja-JP" altLang="en-US"/>
          </a:p>
        </p:txBody>
      </p:sp>
    </p:spTree>
    <p:extLst>
      <p:ext uri="{BB962C8B-B14F-4D97-AF65-F5344CB8AC3E}">
        <p14:creationId xmlns:p14="http://schemas.microsoft.com/office/powerpoint/2010/main" val="251743584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B520F147-79A1-45A4-9114-26E62DAEACBC}" type="datetimeFigureOut">
              <a:rPr kumimoji="1" lang="ja-JP" altLang="en-US" smtClean="0"/>
              <a:t>2020/5/25</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DE5E4B39-C719-4467-BA53-BD4197439FFD}" type="slidenum">
              <a:rPr kumimoji="1" lang="ja-JP" altLang="en-US" smtClean="0"/>
              <a:t>‹#›</a:t>
            </a:fld>
            <a:endParaRPr kumimoji="1" lang="ja-JP" altLang="en-US"/>
          </a:p>
        </p:txBody>
      </p:sp>
    </p:spTree>
    <p:extLst>
      <p:ext uri="{BB962C8B-B14F-4D97-AF65-F5344CB8AC3E}">
        <p14:creationId xmlns:p14="http://schemas.microsoft.com/office/powerpoint/2010/main" val="7882581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29842" y="2505075"/>
            <a:ext cx="3868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4629150" y="2505075"/>
            <a:ext cx="3887391"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B520F147-79A1-45A4-9114-26E62DAEACBC}" type="datetimeFigureOut">
              <a:rPr kumimoji="1" lang="ja-JP" altLang="en-US" smtClean="0"/>
              <a:t>2020/5/25</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DE5E4B39-C719-4467-BA53-BD4197439FFD}" type="slidenum">
              <a:rPr kumimoji="1" lang="ja-JP" altLang="en-US" smtClean="0"/>
              <a:t>‹#›</a:t>
            </a:fld>
            <a:endParaRPr kumimoji="1" lang="ja-JP" altLang="en-US"/>
          </a:p>
        </p:txBody>
      </p:sp>
    </p:spTree>
    <p:extLst>
      <p:ext uri="{BB962C8B-B14F-4D97-AF65-F5344CB8AC3E}">
        <p14:creationId xmlns:p14="http://schemas.microsoft.com/office/powerpoint/2010/main" val="378225448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B520F147-79A1-45A4-9114-26E62DAEACBC}" type="datetimeFigureOut">
              <a:rPr kumimoji="1" lang="ja-JP" altLang="en-US" smtClean="0"/>
              <a:t>2020/5/25</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DE5E4B39-C719-4467-BA53-BD4197439FFD}" type="slidenum">
              <a:rPr kumimoji="1" lang="ja-JP" altLang="en-US" smtClean="0"/>
              <a:t>‹#›</a:t>
            </a:fld>
            <a:endParaRPr kumimoji="1" lang="ja-JP" altLang="en-US"/>
          </a:p>
        </p:txBody>
      </p:sp>
    </p:spTree>
    <p:extLst>
      <p:ext uri="{BB962C8B-B14F-4D97-AF65-F5344CB8AC3E}">
        <p14:creationId xmlns:p14="http://schemas.microsoft.com/office/powerpoint/2010/main" val="23914589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520F147-79A1-45A4-9114-26E62DAEACBC}" type="datetimeFigureOut">
              <a:rPr kumimoji="1" lang="ja-JP" altLang="en-US" smtClean="0"/>
              <a:t>2020/5/25</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DE5E4B39-C719-4467-BA53-BD4197439FFD}" type="slidenum">
              <a:rPr kumimoji="1" lang="ja-JP" altLang="en-US" smtClean="0"/>
              <a:t>‹#›</a:t>
            </a:fld>
            <a:endParaRPr kumimoji="1" lang="ja-JP" altLang="en-US"/>
          </a:p>
        </p:txBody>
      </p:sp>
    </p:spTree>
    <p:extLst>
      <p:ext uri="{BB962C8B-B14F-4D97-AF65-F5344CB8AC3E}">
        <p14:creationId xmlns:p14="http://schemas.microsoft.com/office/powerpoint/2010/main" val="34327383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B520F147-79A1-45A4-9114-26E62DAEACBC}" type="datetimeFigureOut">
              <a:rPr kumimoji="1" lang="ja-JP" altLang="en-US" smtClean="0"/>
              <a:t>2020/5/25</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DE5E4B39-C719-4467-BA53-BD4197439FFD}" type="slidenum">
              <a:rPr kumimoji="1" lang="ja-JP" altLang="en-US" smtClean="0"/>
              <a:t>‹#›</a:t>
            </a:fld>
            <a:endParaRPr kumimoji="1" lang="ja-JP" altLang="en-US"/>
          </a:p>
        </p:txBody>
      </p:sp>
    </p:spTree>
    <p:extLst>
      <p:ext uri="{BB962C8B-B14F-4D97-AF65-F5344CB8AC3E}">
        <p14:creationId xmlns:p14="http://schemas.microsoft.com/office/powerpoint/2010/main" val="376928924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B520F147-79A1-45A4-9114-26E62DAEACBC}" type="datetimeFigureOut">
              <a:rPr kumimoji="1" lang="ja-JP" altLang="en-US" smtClean="0"/>
              <a:t>2020/5/25</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DE5E4B39-C719-4467-BA53-BD4197439FFD}" type="slidenum">
              <a:rPr kumimoji="1" lang="ja-JP" altLang="en-US" smtClean="0"/>
              <a:t>‹#›</a:t>
            </a:fld>
            <a:endParaRPr kumimoji="1" lang="ja-JP" altLang="en-US"/>
          </a:p>
        </p:txBody>
      </p:sp>
    </p:spTree>
    <p:extLst>
      <p:ext uri="{BB962C8B-B14F-4D97-AF65-F5344CB8AC3E}">
        <p14:creationId xmlns:p14="http://schemas.microsoft.com/office/powerpoint/2010/main" val="271244650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520F147-79A1-45A4-9114-26E62DAEACBC}" type="datetimeFigureOut">
              <a:rPr kumimoji="1" lang="ja-JP" altLang="en-US" smtClean="0"/>
              <a:t>2020/5/25</a:t>
            </a:fld>
            <a:endParaRPr kumimoji="1" lang="ja-JP"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E5E4B39-C719-4467-BA53-BD4197439FFD}" type="slidenum">
              <a:rPr kumimoji="1" lang="ja-JP" altLang="en-US" smtClean="0"/>
              <a:t>‹#›</a:t>
            </a:fld>
            <a:endParaRPr kumimoji="1" lang="ja-JP" altLang="en-US"/>
          </a:p>
        </p:txBody>
      </p:sp>
    </p:spTree>
    <p:extLst>
      <p:ext uri="{BB962C8B-B14F-4D97-AF65-F5344CB8AC3E}">
        <p14:creationId xmlns:p14="http://schemas.microsoft.com/office/powerpoint/2010/main" val="40011691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jpg"/><Relationship Id="rId1" Type="http://schemas.openxmlformats.org/officeDocument/2006/relationships/slideLayout" Target="../slideLayouts/slideLayout1.xml"/><Relationship Id="rId4"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FCD82C"/>
        </a:solidFill>
        <a:effectLst/>
      </p:bgPr>
    </p:bg>
    <p:spTree>
      <p:nvGrpSpPr>
        <p:cNvPr id="1" name=""/>
        <p:cNvGrpSpPr/>
        <p:nvPr/>
      </p:nvGrpSpPr>
      <p:grpSpPr>
        <a:xfrm>
          <a:off x="0" y="0"/>
          <a:ext cx="0" cy="0"/>
          <a:chOff x="0" y="0"/>
          <a:chExt cx="0" cy="0"/>
        </a:xfrm>
      </p:grpSpPr>
      <p:pic>
        <p:nvPicPr>
          <p:cNvPr id="5" name="図 4">
            <a:extLst>
              <a:ext uri="{FF2B5EF4-FFF2-40B4-BE49-F238E27FC236}">
                <a16:creationId xmlns:a16="http://schemas.microsoft.com/office/drawing/2014/main" xmlns="" id="{EF84BED7-41D5-49F1-BF78-CB20ABC672F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08909" y="13107"/>
            <a:ext cx="6858000" cy="6858000"/>
          </a:xfrm>
          <a:prstGeom prst="rect">
            <a:avLst/>
          </a:prstGeom>
          <a:solidFill>
            <a:srgbClr val="FCD82C"/>
          </a:solidFill>
        </p:spPr>
      </p:pic>
      <p:sp>
        <p:nvSpPr>
          <p:cNvPr id="6" name="テキスト ボックス 5">
            <a:extLst>
              <a:ext uri="{FF2B5EF4-FFF2-40B4-BE49-F238E27FC236}">
                <a16:creationId xmlns:a16="http://schemas.microsoft.com/office/drawing/2014/main" xmlns="" id="{050561C4-9516-4225-9738-772FDF1225D5}"/>
              </a:ext>
            </a:extLst>
          </p:cNvPr>
          <p:cNvSpPr txBox="1"/>
          <p:nvPr/>
        </p:nvSpPr>
        <p:spPr>
          <a:xfrm>
            <a:off x="1243262" y="305393"/>
            <a:ext cx="5125453" cy="1154162"/>
          </a:xfrm>
          <a:prstGeom prst="rect">
            <a:avLst/>
          </a:prstGeom>
          <a:solidFill>
            <a:srgbClr val="FCD82C"/>
          </a:solidFill>
        </p:spPr>
        <p:txBody>
          <a:bodyPr wrap="square" rtlCol="0">
            <a:spAutoFit/>
          </a:bodyPr>
          <a:lstStyle/>
          <a:p>
            <a:pPr>
              <a:lnSpc>
                <a:spcPct val="150000"/>
              </a:lnSpc>
            </a:pPr>
            <a:r>
              <a:rPr kumimoji="1" lang="ja-JP" altLang="en-US" sz="2400" b="1" dirty="0">
                <a:solidFill>
                  <a:srgbClr val="FF0000"/>
                </a:solidFill>
                <a:latin typeface="メイリオ" panose="020B0604030504040204" pitchFamily="50" charset="-128"/>
                <a:ea typeface="メイリオ" panose="020B0604030504040204" pitchFamily="50" charset="-128"/>
              </a:rPr>
              <a:t>新型コロナウイルス感染症</a:t>
            </a:r>
            <a:r>
              <a:rPr kumimoji="1" lang="ja-JP" altLang="en-US" sz="2400" b="1" dirty="0">
                <a:latin typeface="メイリオ" panose="020B0604030504040204" pitchFamily="50" charset="-128"/>
                <a:ea typeface="メイリオ" panose="020B0604030504040204" pitchFamily="50" charset="-128"/>
              </a:rPr>
              <a:t>のリスクを減らすためにできること</a:t>
            </a:r>
          </a:p>
        </p:txBody>
      </p:sp>
      <p:grpSp>
        <p:nvGrpSpPr>
          <p:cNvPr id="50" name="グループ化 49">
            <a:extLst>
              <a:ext uri="{FF2B5EF4-FFF2-40B4-BE49-F238E27FC236}">
                <a16:creationId xmlns:a16="http://schemas.microsoft.com/office/drawing/2014/main" xmlns="" id="{8F247801-EA43-41D6-99A7-5CD88FD74142}"/>
              </a:ext>
            </a:extLst>
          </p:cNvPr>
          <p:cNvGrpSpPr/>
          <p:nvPr/>
        </p:nvGrpSpPr>
        <p:grpSpPr>
          <a:xfrm>
            <a:off x="2715128" y="2137904"/>
            <a:ext cx="4997116" cy="1059524"/>
            <a:chOff x="2883569" y="2137904"/>
            <a:chExt cx="4997116" cy="1059524"/>
          </a:xfrm>
        </p:grpSpPr>
        <p:sp>
          <p:nvSpPr>
            <p:cNvPr id="10" name="テキスト ボックス 9">
              <a:extLst>
                <a:ext uri="{FF2B5EF4-FFF2-40B4-BE49-F238E27FC236}">
                  <a16:creationId xmlns:a16="http://schemas.microsoft.com/office/drawing/2014/main" xmlns="" id="{A64D60E5-AC07-445D-85E0-E45C2783CD41}"/>
                </a:ext>
              </a:extLst>
            </p:cNvPr>
            <p:cNvSpPr txBox="1"/>
            <p:nvPr/>
          </p:nvSpPr>
          <p:spPr>
            <a:xfrm>
              <a:off x="3035969" y="2220237"/>
              <a:ext cx="4844716" cy="977191"/>
            </a:xfrm>
            <a:prstGeom prst="rect">
              <a:avLst/>
            </a:prstGeom>
            <a:solidFill>
              <a:srgbClr val="FAFAFA"/>
            </a:solidFill>
          </p:spPr>
          <p:txBody>
            <a:bodyPr wrap="square" rtlCol="0">
              <a:spAutoFit/>
            </a:bodyPr>
            <a:lstStyle/>
            <a:p>
              <a:pPr>
                <a:lnSpc>
                  <a:spcPct val="150000"/>
                </a:lnSpc>
              </a:pPr>
              <a:r>
                <a:rPr lang="ja-JP" altLang="en-US" sz="2000" b="1" dirty="0">
                  <a:latin typeface="メイリオ" panose="020B0604030504040204" pitchFamily="50" charset="-128"/>
                  <a:ea typeface="メイリオ" panose="020B0604030504040204" pitchFamily="50" charset="-128"/>
                </a:rPr>
                <a:t>アルコール消毒やせっけんと水を使って手をよく洗おう！</a:t>
              </a:r>
              <a:endParaRPr kumimoji="1" lang="ja-JP" altLang="en-US" sz="2000" b="1" dirty="0">
                <a:latin typeface="メイリオ" panose="020B0604030504040204" pitchFamily="50" charset="-128"/>
                <a:ea typeface="メイリオ" panose="020B0604030504040204" pitchFamily="50" charset="-128"/>
              </a:endParaRPr>
            </a:p>
          </p:txBody>
        </p:sp>
        <p:sp>
          <p:nvSpPr>
            <p:cNvPr id="14" name="テキスト ボックス 13">
              <a:extLst>
                <a:ext uri="{FF2B5EF4-FFF2-40B4-BE49-F238E27FC236}">
                  <a16:creationId xmlns:a16="http://schemas.microsoft.com/office/drawing/2014/main" xmlns="" id="{60EE73DC-708A-4EA7-A60E-94C3E35D56DE}"/>
                </a:ext>
              </a:extLst>
            </p:cNvPr>
            <p:cNvSpPr txBox="1"/>
            <p:nvPr/>
          </p:nvSpPr>
          <p:spPr>
            <a:xfrm>
              <a:off x="4275220" y="2137904"/>
              <a:ext cx="766010" cy="230832"/>
            </a:xfrm>
            <a:prstGeom prst="rect">
              <a:avLst/>
            </a:prstGeom>
            <a:noFill/>
          </p:spPr>
          <p:txBody>
            <a:bodyPr wrap="square" rtlCol="0">
              <a:spAutoFit/>
            </a:bodyPr>
            <a:lstStyle/>
            <a:p>
              <a:pPr algn="ctr"/>
              <a:r>
                <a:rPr kumimoji="1" lang="ja-JP" altLang="en-US" sz="900" b="1" dirty="0">
                  <a:latin typeface="メイリオ" panose="020B0604030504040204" pitchFamily="50" charset="-128"/>
                  <a:ea typeface="メイリオ" panose="020B0604030504040204" pitchFamily="50" charset="-128"/>
                </a:rPr>
                <a:t>しょうどく</a:t>
              </a:r>
            </a:p>
          </p:txBody>
        </p:sp>
        <p:sp>
          <p:nvSpPr>
            <p:cNvPr id="15" name="テキスト ボックス 14">
              <a:extLst>
                <a:ext uri="{FF2B5EF4-FFF2-40B4-BE49-F238E27FC236}">
                  <a16:creationId xmlns:a16="http://schemas.microsoft.com/office/drawing/2014/main" xmlns="" id="{D9EB678F-75B3-4DC8-9433-E5DBB057DC81}"/>
                </a:ext>
              </a:extLst>
            </p:cNvPr>
            <p:cNvSpPr txBox="1"/>
            <p:nvPr/>
          </p:nvSpPr>
          <p:spPr>
            <a:xfrm>
              <a:off x="6208292" y="2137904"/>
              <a:ext cx="766010" cy="230832"/>
            </a:xfrm>
            <a:prstGeom prst="rect">
              <a:avLst/>
            </a:prstGeom>
            <a:noFill/>
          </p:spPr>
          <p:txBody>
            <a:bodyPr wrap="square" rtlCol="0">
              <a:spAutoFit/>
            </a:bodyPr>
            <a:lstStyle/>
            <a:p>
              <a:pPr algn="ctr"/>
              <a:r>
                <a:rPr kumimoji="1" lang="ja-JP" altLang="en-US" sz="900" b="1" dirty="0">
                  <a:latin typeface="メイリオ" panose="020B0604030504040204" pitchFamily="50" charset="-128"/>
                  <a:ea typeface="メイリオ" panose="020B0604030504040204" pitchFamily="50" charset="-128"/>
                </a:rPr>
                <a:t>みず</a:t>
              </a:r>
            </a:p>
          </p:txBody>
        </p:sp>
        <p:sp>
          <p:nvSpPr>
            <p:cNvPr id="16" name="テキスト ボックス 15">
              <a:extLst>
                <a:ext uri="{FF2B5EF4-FFF2-40B4-BE49-F238E27FC236}">
                  <a16:creationId xmlns:a16="http://schemas.microsoft.com/office/drawing/2014/main" xmlns="" id="{4F73AF56-477A-45A1-A576-FA7F2D847EF5}"/>
                </a:ext>
              </a:extLst>
            </p:cNvPr>
            <p:cNvSpPr txBox="1"/>
            <p:nvPr/>
          </p:nvSpPr>
          <p:spPr>
            <a:xfrm>
              <a:off x="6669503" y="2137904"/>
              <a:ext cx="766010" cy="230832"/>
            </a:xfrm>
            <a:prstGeom prst="rect">
              <a:avLst/>
            </a:prstGeom>
            <a:noFill/>
          </p:spPr>
          <p:txBody>
            <a:bodyPr wrap="square" rtlCol="0">
              <a:spAutoFit/>
            </a:bodyPr>
            <a:lstStyle/>
            <a:p>
              <a:pPr algn="ctr"/>
              <a:r>
                <a:rPr kumimoji="1" lang="ja-JP" altLang="en-US" sz="900" b="1" dirty="0">
                  <a:latin typeface="メイリオ" panose="020B0604030504040204" pitchFamily="50" charset="-128"/>
                  <a:ea typeface="メイリオ" panose="020B0604030504040204" pitchFamily="50" charset="-128"/>
                </a:rPr>
                <a:t>つか</a:t>
              </a:r>
            </a:p>
          </p:txBody>
        </p:sp>
        <p:sp>
          <p:nvSpPr>
            <p:cNvPr id="17" name="テキスト ボックス 16">
              <a:extLst>
                <a:ext uri="{FF2B5EF4-FFF2-40B4-BE49-F238E27FC236}">
                  <a16:creationId xmlns:a16="http://schemas.microsoft.com/office/drawing/2014/main" xmlns="" id="{F1BA51C4-398D-493A-ABC3-21FA2FAC93DE}"/>
                </a:ext>
              </a:extLst>
            </p:cNvPr>
            <p:cNvSpPr txBox="1"/>
            <p:nvPr/>
          </p:nvSpPr>
          <p:spPr>
            <a:xfrm>
              <a:off x="2883569" y="2651158"/>
              <a:ext cx="766010" cy="230832"/>
            </a:xfrm>
            <a:prstGeom prst="rect">
              <a:avLst/>
            </a:prstGeom>
            <a:noFill/>
          </p:spPr>
          <p:txBody>
            <a:bodyPr wrap="square" rtlCol="0">
              <a:spAutoFit/>
            </a:bodyPr>
            <a:lstStyle/>
            <a:p>
              <a:pPr algn="ctr"/>
              <a:r>
                <a:rPr kumimoji="1" lang="ja-JP" altLang="en-US" sz="900" b="1" dirty="0">
                  <a:latin typeface="メイリオ" panose="020B0604030504040204" pitchFamily="50" charset="-128"/>
                  <a:ea typeface="メイリオ" panose="020B0604030504040204" pitchFamily="50" charset="-128"/>
                </a:rPr>
                <a:t>て</a:t>
              </a:r>
            </a:p>
          </p:txBody>
        </p:sp>
        <p:sp>
          <p:nvSpPr>
            <p:cNvPr id="18" name="テキスト ボックス 17">
              <a:extLst>
                <a:ext uri="{FF2B5EF4-FFF2-40B4-BE49-F238E27FC236}">
                  <a16:creationId xmlns:a16="http://schemas.microsoft.com/office/drawing/2014/main" xmlns="" id="{02D2DCCB-577C-4A00-8306-44FD30323318}"/>
                </a:ext>
              </a:extLst>
            </p:cNvPr>
            <p:cNvSpPr txBox="1"/>
            <p:nvPr/>
          </p:nvSpPr>
          <p:spPr>
            <a:xfrm>
              <a:off x="3892215" y="2651158"/>
              <a:ext cx="766010" cy="230832"/>
            </a:xfrm>
            <a:prstGeom prst="rect">
              <a:avLst/>
            </a:prstGeom>
            <a:noFill/>
          </p:spPr>
          <p:txBody>
            <a:bodyPr wrap="square" rtlCol="0">
              <a:spAutoFit/>
            </a:bodyPr>
            <a:lstStyle/>
            <a:p>
              <a:pPr algn="ctr"/>
              <a:r>
                <a:rPr kumimoji="1" lang="ja-JP" altLang="en-US" sz="900" b="1" dirty="0">
                  <a:latin typeface="メイリオ" panose="020B0604030504040204" pitchFamily="50" charset="-128"/>
                  <a:ea typeface="メイリオ" panose="020B0604030504040204" pitchFamily="50" charset="-128"/>
                </a:rPr>
                <a:t>あら</a:t>
              </a:r>
            </a:p>
          </p:txBody>
        </p:sp>
      </p:grpSp>
      <p:sp>
        <p:nvSpPr>
          <p:cNvPr id="19" name="テキスト ボックス 18">
            <a:extLst>
              <a:ext uri="{FF2B5EF4-FFF2-40B4-BE49-F238E27FC236}">
                <a16:creationId xmlns:a16="http://schemas.microsoft.com/office/drawing/2014/main" xmlns="" id="{667FB9F7-7253-4A01-AC52-243A80187E3C}"/>
              </a:ext>
            </a:extLst>
          </p:cNvPr>
          <p:cNvSpPr txBox="1"/>
          <p:nvPr/>
        </p:nvSpPr>
        <p:spPr>
          <a:xfrm>
            <a:off x="1243262" y="305393"/>
            <a:ext cx="766010" cy="230832"/>
          </a:xfrm>
          <a:prstGeom prst="rect">
            <a:avLst/>
          </a:prstGeom>
          <a:noFill/>
        </p:spPr>
        <p:txBody>
          <a:bodyPr wrap="square" rtlCol="0">
            <a:spAutoFit/>
          </a:bodyPr>
          <a:lstStyle/>
          <a:p>
            <a:pPr algn="ctr"/>
            <a:r>
              <a:rPr kumimoji="1" lang="ja-JP" altLang="en-US" sz="900" b="1" dirty="0">
                <a:latin typeface="メイリオ" panose="020B0604030504040204" pitchFamily="50" charset="-128"/>
                <a:ea typeface="メイリオ" panose="020B0604030504040204" pitchFamily="50" charset="-128"/>
              </a:rPr>
              <a:t>しんがた</a:t>
            </a:r>
          </a:p>
        </p:txBody>
      </p:sp>
      <p:sp>
        <p:nvSpPr>
          <p:cNvPr id="20" name="テキスト ボックス 19">
            <a:extLst>
              <a:ext uri="{FF2B5EF4-FFF2-40B4-BE49-F238E27FC236}">
                <a16:creationId xmlns:a16="http://schemas.microsoft.com/office/drawing/2014/main" xmlns="" id="{5F4C6714-BFD8-44D9-A97B-0E8917357FC7}"/>
              </a:ext>
            </a:extLst>
          </p:cNvPr>
          <p:cNvSpPr txBox="1"/>
          <p:nvPr/>
        </p:nvSpPr>
        <p:spPr>
          <a:xfrm>
            <a:off x="4048626" y="299153"/>
            <a:ext cx="1046747" cy="230832"/>
          </a:xfrm>
          <a:prstGeom prst="rect">
            <a:avLst/>
          </a:prstGeom>
          <a:noFill/>
        </p:spPr>
        <p:txBody>
          <a:bodyPr wrap="square" rtlCol="0">
            <a:spAutoFit/>
          </a:bodyPr>
          <a:lstStyle/>
          <a:p>
            <a:pPr algn="ctr"/>
            <a:r>
              <a:rPr kumimoji="1" lang="ja-JP" altLang="en-US" sz="900" b="1" dirty="0">
                <a:latin typeface="メイリオ" panose="020B0604030504040204" pitchFamily="50" charset="-128"/>
                <a:ea typeface="メイリオ" panose="020B0604030504040204" pitchFamily="50" charset="-128"/>
              </a:rPr>
              <a:t>かんせんしょう</a:t>
            </a:r>
          </a:p>
        </p:txBody>
      </p:sp>
      <p:sp>
        <p:nvSpPr>
          <p:cNvPr id="21" name="テキスト ボックス 20">
            <a:extLst>
              <a:ext uri="{FF2B5EF4-FFF2-40B4-BE49-F238E27FC236}">
                <a16:creationId xmlns:a16="http://schemas.microsoft.com/office/drawing/2014/main" xmlns="" id="{0F4008C4-B473-4726-B6DC-0AC0F2B2102A}"/>
              </a:ext>
            </a:extLst>
          </p:cNvPr>
          <p:cNvSpPr txBox="1"/>
          <p:nvPr/>
        </p:nvSpPr>
        <p:spPr>
          <a:xfrm>
            <a:off x="1423736" y="826010"/>
            <a:ext cx="766010" cy="230832"/>
          </a:xfrm>
          <a:prstGeom prst="rect">
            <a:avLst/>
          </a:prstGeom>
          <a:noFill/>
        </p:spPr>
        <p:txBody>
          <a:bodyPr wrap="square" rtlCol="0">
            <a:spAutoFit/>
          </a:bodyPr>
          <a:lstStyle/>
          <a:p>
            <a:pPr algn="ctr"/>
            <a:r>
              <a:rPr kumimoji="1" lang="ja-JP" altLang="en-US" sz="900" b="1" dirty="0">
                <a:latin typeface="メイリオ" panose="020B0604030504040204" pitchFamily="50" charset="-128"/>
                <a:ea typeface="メイリオ" panose="020B0604030504040204" pitchFamily="50" charset="-128"/>
              </a:rPr>
              <a:t>へ</a:t>
            </a:r>
          </a:p>
        </p:txBody>
      </p:sp>
      <p:grpSp>
        <p:nvGrpSpPr>
          <p:cNvPr id="49" name="グループ化 48">
            <a:extLst>
              <a:ext uri="{FF2B5EF4-FFF2-40B4-BE49-F238E27FC236}">
                <a16:creationId xmlns:a16="http://schemas.microsoft.com/office/drawing/2014/main" xmlns="" id="{6EF70A51-FD5C-47C4-AC12-8EB23DD11072}"/>
              </a:ext>
            </a:extLst>
          </p:cNvPr>
          <p:cNvGrpSpPr/>
          <p:nvPr/>
        </p:nvGrpSpPr>
        <p:grpSpPr>
          <a:xfrm>
            <a:off x="2716830" y="3471805"/>
            <a:ext cx="5248076" cy="1486192"/>
            <a:chOff x="2853187" y="3471805"/>
            <a:chExt cx="5248076" cy="1486192"/>
          </a:xfrm>
        </p:grpSpPr>
        <p:sp>
          <p:nvSpPr>
            <p:cNvPr id="23" name="テキスト ボックス 22">
              <a:extLst>
                <a:ext uri="{FF2B5EF4-FFF2-40B4-BE49-F238E27FC236}">
                  <a16:creationId xmlns:a16="http://schemas.microsoft.com/office/drawing/2014/main" xmlns="" id="{D0FBB6E9-7B87-45C7-89CD-752B98AF9CEB}"/>
                </a:ext>
              </a:extLst>
            </p:cNvPr>
            <p:cNvSpPr txBox="1"/>
            <p:nvPr/>
          </p:nvSpPr>
          <p:spPr>
            <a:xfrm>
              <a:off x="3013908" y="3519142"/>
              <a:ext cx="5087355" cy="1438855"/>
            </a:xfrm>
            <a:prstGeom prst="rect">
              <a:avLst/>
            </a:prstGeom>
            <a:solidFill>
              <a:srgbClr val="FAFAFA"/>
            </a:solidFill>
          </p:spPr>
          <p:txBody>
            <a:bodyPr wrap="square" rtlCol="0">
              <a:spAutoFit/>
            </a:bodyPr>
            <a:lstStyle/>
            <a:p>
              <a:pPr>
                <a:lnSpc>
                  <a:spcPct val="150000"/>
                </a:lnSpc>
              </a:pPr>
              <a:r>
                <a:rPr lang="ja-JP" altLang="en-US" sz="2000" b="1" dirty="0">
                  <a:latin typeface="メイリオ" panose="020B0604030504040204" pitchFamily="50" charset="-128"/>
                  <a:ea typeface="メイリオ" panose="020B0604030504040204" pitchFamily="50" charset="-128"/>
                </a:rPr>
                <a:t>咳・くしゃみエチケットを守ろう！</a:t>
              </a:r>
              <a:endParaRPr lang="en-US" altLang="ja-JP" sz="2000" b="1" dirty="0">
                <a:latin typeface="メイリオ" panose="020B0604030504040204" pitchFamily="50" charset="-128"/>
                <a:ea typeface="メイリオ" panose="020B0604030504040204" pitchFamily="50" charset="-128"/>
              </a:endParaRPr>
            </a:p>
            <a:p>
              <a:pPr>
                <a:lnSpc>
                  <a:spcPct val="150000"/>
                </a:lnSpc>
              </a:pPr>
              <a:r>
                <a:rPr lang="ja-JP" altLang="en-US" sz="2000" b="1" dirty="0">
                  <a:latin typeface="メイリオ" panose="020B0604030504040204" pitchFamily="50" charset="-128"/>
                  <a:ea typeface="メイリオ" panose="020B0604030504040204" pitchFamily="50" charset="-128"/>
                </a:rPr>
                <a:t>使ったティッシュペーパーはすぐに捨てて、手を洗おう！</a:t>
              </a:r>
              <a:endParaRPr kumimoji="1" lang="ja-JP" altLang="en-US" sz="2000" b="1" dirty="0">
                <a:latin typeface="メイリオ" panose="020B0604030504040204" pitchFamily="50" charset="-128"/>
                <a:ea typeface="メイリオ" panose="020B0604030504040204" pitchFamily="50" charset="-128"/>
              </a:endParaRPr>
            </a:p>
          </p:txBody>
        </p:sp>
        <p:sp>
          <p:nvSpPr>
            <p:cNvPr id="24" name="テキスト ボックス 23">
              <a:extLst>
                <a:ext uri="{FF2B5EF4-FFF2-40B4-BE49-F238E27FC236}">
                  <a16:creationId xmlns:a16="http://schemas.microsoft.com/office/drawing/2014/main" xmlns="" id="{1F77E7FF-1DF1-4C46-88CB-331C772F28B2}"/>
                </a:ext>
              </a:extLst>
            </p:cNvPr>
            <p:cNvSpPr txBox="1"/>
            <p:nvPr/>
          </p:nvSpPr>
          <p:spPr>
            <a:xfrm>
              <a:off x="2853187" y="3471805"/>
              <a:ext cx="766010" cy="230832"/>
            </a:xfrm>
            <a:prstGeom prst="rect">
              <a:avLst/>
            </a:prstGeom>
            <a:noFill/>
          </p:spPr>
          <p:txBody>
            <a:bodyPr wrap="square" rtlCol="0">
              <a:spAutoFit/>
            </a:bodyPr>
            <a:lstStyle/>
            <a:p>
              <a:pPr algn="ctr"/>
              <a:r>
                <a:rPr kumimoji="1" lang="ja-JP" altLang="en-US" sz="900" b="1" dirty="0">
                  <a:latin typeface="メイリオ" panose="020B0604030504040204" pitchFamily="50" charset="-128"/>
                  <a:ea typeface="メイリオ" panose="020B0604030504040204" pitchFamily="50" charset="-128"/>
                </a:rPr>
                <a:t>せき</a:t>
              </a:r>
            </a:p>
          </p:txBody>
        </p:sp>
        <p:sp>
          <p:nvSpPr>
            <p:cNvPr id="25" name="テキスト ボックス 24">
              <a:extLst>
                <a:ext uri="{FF2B5EF4-FFF2-40B4-BE49-F238E27FC236}">
                  <a16:creationId xmlns:a16="http://schemas.microsoft.com/office/drawing/2014/main" xmlns="" id="{3CEEA38D-84D9-4F63-B01E-3B12C5BDE68B}"/>
                </a:ext>
              </a:extLst>
            </p:cNvPr>
            <p:cNvSpPr txBox="1"/>
            <p:nvPr/>
          </p:nvSpPr>
          <p:spPr>
            <a:xfrm>
              <a:off x="5899177" y="3472883"/>
              <a:ext cx="766010" cy="230832"/>
            </a:xfrm>
            <a:prstGeom prst="rect">
              <a:avLst/>
            </a:prstGeom>
            <a:noFill/>
          </p:spPr>
          <p:txBody>
            <a:bodyPr wrap="square" rtlCol="0">
              <a:spAutoFit/>
            </a:bodyPr>
            <a:lstStyle/>
            <a:p>
              <a:pPr algn="ctr"/>
              <a:r>
                <a:rPr kumimoji="1" lang="ja-JP" altLang="en-US" sz="900" b="1" dirty="0">
                  <a:latin typeface="メイリオ" panose="020B0604030504040204" pitchFamily="50" charset="-128"/>
                  <a:ea typeface="メイリオ" panose="020B0604030504040204" pitchFamily="50" charset="-128"/>
                </a:rPr>
                <a:t>まも</a:t>
              </a:r>
            </a:p>
          </p:txBody>
        </p:sp>
        <p:sp>
          <p:nvSpPr>
            <p:cNvPr id="26" name="テキスト ボックス 25">
              <a:extLst>
                <a:ext uri="{FF2B5EF4-FFF2-40B4-BE49-F238E27FC236}">
                  <a16:creationId xmlns:a16="http://schemas.microsoft.com/office/drawing/2014/main" xmlns="" id="{68562415-5444-4ABB-9034-80E537E5DA75}"/>
                </a:ext>
              </a:extLst>
            </p:cNvPr>
            <p:cNvSpPr txBox="1"/>
            <p:nvPr/>
          </p:nvSpPr>
          <p:spPr>
            <a:xfrm>
              <a:off x="3392597" y="4401540"/>
              <a:ext cx="766010" cy="230832"/>
            </a:xfrm>
            <a:prstGeom prst="rect">
              <a:avLst/>
            </a:prstGeom>
            <a:noFill/>
          </p:spPr>
          <p:txBody>
            <a:bodyPr wrap="square" rtlCol="0">
              <a:spAutoFit/>
            </a:bodyPr>
            <a:lstStyle/>
            <a:p>
              <a:pPr algn="ctr"/>
              <a:r>
                <a:rPr kumimoji="1" lang="ja-JP" altLang="en-US" sz="900" b="1" dirty="0">
                  <a:latin typeface="メイリオ" panose="020B0604030504040204" pitchFamily="50" charset="-128"/>
                  <a:ea typeface="メイリオ" panose="020B0604030504040204" pitchFamily="50" charset="-128"/>
                </a:rPr>
                <a:t>あら</a:t>
              </a:r>
            </a:p>
          </p:txBody>
        </p:sp>
        <p:sp>
          <p:nvSpPr>
            <p:cNvPr id="27" name="テキスト ボックス 26">
              <a:extLst>
                <a:ext uri="{FF2B5EF4-FFF2-40B4-BE49-F238E27FC236}">
                  <a16:creationId xmlns:a16="http://schemas.microsoft.com/office/drawing/2014/main" xmlns="" id="{F0AE0F88-1760-4170-8466-7F9BEEE541A2}"/>
                </a:ext>
              </a:extLst>
            </p:cNvPr>
            <p:cNvSpPr txBox="1"/>
            <p:nvPr/>
          </p:nvSpPr>
          <p:spPr>
            <a:xfrm>
              <a:off x="2879253" y="3942135"/>
              <a:ext cx="766010" cy="230832"/>
            </a:xfrm>
            <a:prstGeom prst="rect">
              <a:avLst/>
            </a:prstGeom>
            <a:noFill/>
          </p:spPr>
          <p:txBody>
            <a:bodyPr wrap="square" rtlCol="0">
              <a:spAutoFit/>
            </a:bodyPr>
            <a:lstStyle/>
            <a:p>
              <a:pPr algn="ctr"/>
              <a:r>
                <a:rPr kumimoji="1" lang="ja-JP" altLang="en-US" sz="900" b="1" dirty="0">
                  <a:latin typeface="メイリオ" panose="020B0604030504040204" pitchFamily="50" charset="-128"/>
                  <a:ea typeface="メイリオ" panose="020B0604030504040204" pitchFamily="50" charset="-128"/>
                </a:rPr>
                <a:t>つか</a:t>
              </a:r>
            </a:p>
          </p:txBody>
        </p:sp>
        <p:sp>
          <p:nvSpPr>
            <p:cNvPr id="28" name="テキスト ボックス 27">
              <a:extLst>
                <a:ext uri="{FF2B5EF4-FFF2-40B4-BE49-F238E27FC236}">
                  <a16:creationId xmlns:a16="http://schemas.microsoft.com/office/drawing/2014/main" xmlns="" id="{A1C16CF0-9044-49FE-AACD-D8FDD2884562}"/>
                </a:ext>
              </a:extLst>
            </p:cNvPr>
            <p:cNvSpPr txBox="1"/>
            <p:nvPr/>
          </p:nvSpPr>
          <p:spPr>
            <a:xfrm>
              <a:off x="6930190" y="3942135"/>
              <a:ext cx="766010" cy="230832"/>
            </a:xfrm>
            <a:prstGeom prst="rect">
              <a:avLst/>
            </a:prstGeom>
            <a:noFill/>
          </p:spPr>
          <p:txBody>
            <a:bodyPr wrap="square" rtlCol="0">
              <a:spAutoFit/>
            </a:bodyPr>
            <a:lstStyle/>
            <a:p>
              <a:pPr algn="ctr"/>
              <a:r>
                <a:rPr kumimoji="1" lang="ja-JP" altLang="en-US" sz="900" b="1" dirty="0">
                  <a:latin typeface="メイリオ" panose="020B0604030504040204" pitchFamily="50" charset="-128"/>
                  <a:ea typeface="メイリオ" panose="020B0604030504040204" pitchFamily="50" charset="-128"/>
                </a:rPr>
                <a:t>す</a:t>
              </a:r>
            </a:p>
          </p:txBody>
        </p:sp>
        <p:sp>
          <p:nvSpPr>
            <p:cNvPr id="29" name="テキスト ボックス 28">
              <a:extLst>
                <a:ext uri="{FF2B5EF4-FFF2-40B4-BE49-F238E27FC236}">
                  <a16:creationId xmlns:a16="http://schemas.microsoft.com/office/drawing/2014/main" xmlns="" id="{7FD46365-37D2-4BAE-9326-62ADA0352990}"/>
                </a:ext>
              </a:extLst>
            </p:cNvPr>
            <p:cNvSpPr txBox="1"/>
            <p:nvPr/>
          </p:nvSpPr>
          <p:spPr>
            <a:xfrm>
              <a:off x="2857196" y="4405629"/>
              <a:ext cx="766010" cy="230832"/>
            </a:xfrm>
            <a:prstGeom prst="rect">
              <a:avLst/>
            </a:prstGeom>
            <a:noFill/>
          </p:spPr>
          <p:txBody>
            <a:bodyPr wrap="square" rtlCol="0">
              <a:spAutoFit/>
            </a:bodyPr>
            <a:lstStyle/>
            <a:p>
              <a:pPr algn="ctr"/>
              <a:r>
                <a:rPr kumimoji="1" lang="ja-JP" altLang="en-US" sz="900" b="1" dirty="0">
                  <a:latin typeface="メイリオ" panose="020B0604030504040204" pitchFamily="50" charset="-128"/>
                  <a:ea typeface="メイリオ" panose="020B0604030504040204" pitchFamily="50" charset="-128"/>
                </a:rPr>
                <a:t>て</a:t>
              </a:r>
            </a:p>
          </p:txBody>
        </p:sp>
        <p:sp>
          <p:nvSpPr>
            <p:cNvPr id="30" name="テキスト ボックス 29">
              <a:extLst>
                <a:ext uri="{FF2B5EF4-FFF2-40B4-BE49-F238E27FC236}">
                  <a16:creationId xmlns:a16="http://schemas.microsoft.com/office/drawing/2014/main" xmlns="" id="{1794C0D6-6CDC-4E1A-85FB-5B1F12744F4B}"/>
                </a:ext>
              </a:extLst>
            </p:cNvPr>
            <p:cNvSpPr txBox="1"/>
            <p:nvPr/>
          </p:nvSpPr>
          <p:spPr>
            <a:xfrm>
              <a:off x="3035969" y="3544710"/>
              <a:ext cx="766010" cy="230832"/>
            </a:xfrm>
            <a:prstGeom prst="rect">
              <a:avLst/>
            </a:prstGeom>
            <a:noFill/>
          </p:spPr>
          <p:txBody>
            <a:bodyPr wrap="square" rtlCol="0">
              <a:spAutoFit/>
            </a:bodyPr>
            <a:lstStyle/>
            <a:p>
              <a:pPr algn="ctr"/>
              <a:endParaRPr kumimoji="1" lang="ja-JP" altLang="en-US" sz="900" b="1" dirty="0">
                <a:latin typeface="メイリオ" panose="020B0604030504040204" pitchFamily="50" charset="-128"/>
                <a:ea typeface="メイリオ" panose="020B0604030504040204" pitchFamily="50" charset="-128"/>
              </a:endParaRPr>
            </a:p>
          </p:txBody>
        </p:sp>
      </p:grpSp>
      <p:grpSp>
        <p:nvGrpSpPr>
          <p:cNvPr id="52" name="グループ化 51">
            <a:extLst>
              <a:ext uri="{FF2B5EF4-FFF2-40B4-BE49-F238E27FC236}">
                <a16:creationId xmlns:a16="http://schemas.microsoft.com/office/drawing/2014/main" xmlns="" id="{EDE7870D-F1EA-4C54-BC9A-4924B861D581}"/>
              </a:ext>
            </a:extLst>
          </p:cNvPr>
          <p:cNvGrpSpPr/>
          <p:nvPr/>
        </p:nvGrpSpPr>
        <p:grpSpPr>
          <a:xfrm>
            <a:off x="2699086" y="5096689"/>
            <a:ext cx="5007140" cy="1033382"/>
            <a:chOff x="2827422" y="5032521"/>
            <a:chExt cx="5007140" cy="1033382"/>
          </a:xfrm>
        </p:grpSpPr>
        <p:sp>
          <p:nvSpPr>
            <p:cNvPr id="31" name="テキスト ボックス 30">
              <a:extLst>
                <a:ext uri="{FF2B5EF4-FFF2-40B4-BE49-F238E27FC236}">
                  <a16:creationId xmlns:a16="http://schemas.microsoft.com/office/drawing/2014/main" xmlns="" id="{8648862B-F62C-458B-BF46-4882A1B29AB6}"/>
                </a:ext>
              </a:extLst>
            </p:cNvPr>
            <p:cNvSpPr txBox="1"/>
            <p:nvPr/>
          </p:nvSpPr>
          <p:spPr>
            <a:xfrm>
              <a:off x="2989846" y="5088712"/>
              <a:ext cx="4844716" cy="977191"/>
            </a:xfrm>
            <a:prstGeom prst="rect">
              <a:avLst/>
            </a:prstGeom>
            <a:solidFill>
              <a:srgbClr val="FAFAFA"/>
            </a:solidFill>
          </p:spPr>
          <p:txBody>
            <a:bodyPr wrap="square" rtlCol="0">
              <a:spAutoFit/>
            </a:bodyPr>
            <a:lstStyle/>
            <a:p>
              <a:pPr>
                <a:lnSpc>
                  <a:spcPct val="150000"/>
                </a:lnSpc>
              </a:pPr>
              <a:r>
                <a:rPr lang="ja-JP" altLang="en-US" sz="2000" b="1" dirty="0">
                  <a:latin typeface="メイリオ" panose="020B0604030504040204" pitchFamily="50" charset="-128"/>
                  <a:ea typeface="メイリオ" panose="020B0604030504040204" pitchFamily="50" charset="-128"/>
                </a:rPr>
                <a:t>熱がある人や咳をしている人からは、</a:t>
              </a:r>
              <a:endParaRPr lang="en-US" altLang="ja-JP" sz="2000" b="1" dirty="0">
                <a:latin typeface="メイリオ" panose="020B0604030504040204" pitchFamily="50" charset="-128"/>
                <a:ea typeface="メイリオ" panose="020B0604030504040204" pitchFamily="50" charset="-128"/>
              </a:endParaRPr>
            </a:p>
            <a:p>
              <a:pPr>
                <a:lnSpc>
                  <a:spcPct val="150000"/>
                </a:lnSpc>
              </a:pPr>
              <a:r>
                <a:rPr lang="ja-JP" altLang="en-US" sz="2000" b="1" dirty="0">
                  <a:latin typeface="メイリオ" panose="020B0604030504040204" pitchFamily="50" charset="-128"/>
                  <a:ea typeface="メイリオ" panose="020B0604030504040204" pitchFamily="50" charset="-128"/>
                </a:rPr>
                <a:t>できるだけ離れよう！</a:t>
              </a:r>
              <a:endParaRPr kumimoji="1" lang="ja-JP" altLang="en-US" sz="2000" b="1" dirty="0">
                <a:latin typeface="メイリオ" panose="020B0604030504040204" pitchFamily="50" charset="-128"/>
                <a:ea typeface="メイリオ" panose="020B0604030504040204" pitchFamily="50" charset="-128"/>
              </a:endParaRPr>
            </a:p>
          </p:txBody>
        </p:sp>
        <p:sp>
          <p:nvSpPr>
            <p:cNvPr id="32" name="テキスト ボックス 31">
              <a:extLst>
                <a:ext uri="{FF2B5EF4-FFF2-40B4-BE49-F238E27FC236}">
                  <a16:creationId xmlns:a16="http://schemas.microsoft.com/office/drawing/2014/main" xmlns="" id="{195A8414-B1E0-40FC-BCC0-ED4C3C152BF4}"/>
                </a:ext>
              </a:extLst>
            </p:cNvPr>
            <p:cNvSpPr txBox="1"/>
            <p:nvPr/>
          </p:nvSpPr>
          <p:spPr>
            <a:xfrm>
              <a:off x="2827422" y="5037088"/>
              <a:ext cx="766010" cy="230832"/>
            </a:xfrm>
            <a:prstGeom prst="rect">
              <a:avLst/>
            </a:prstGeom>
            <a:noFill/>
          </p:spPr>
          <p:txBody>
            <a:bodyPr wrap="square" rtlCol="0">
              <a:spAutoFit/>
            </a:bodyPr>
            <a:lstStyle/>
            <a:p>
              <a:pPr algn="ctr"/>
              <a:r>
                <a:rPr kumimoji="1" lang="ja-JP" altLang="en-US" sz="900" b="1" dirty="0">
                  <a:latin typeface="メイリオ" panose="020B0604030504040204" pitchFamily="50" charset="-128"/>
                  <a:ea typeface="メイリオ" panose="020B0604030504040204" pitchFamily="50" charset="-128"/>
                </a:rPr>
                <a:t>ねつ</a:t>
              </a:r>
            </a:p>
          </p:txBody>
        </p:sp>
        <p:sp>
          <p:nvSpPr>
            <p:cNvPr id="33" name="テキスト ボックス 32">
              <a:extLst>
                <a:ext uri="{FF2B5EF4-FFF2-40B4-BE49-F238E27FC236}">
                  <a16:creationId xmlns:a16="http://schemas.microsoft.com/office/drawing/2014/main" xmlns="" id="{E82DE004-C09C-480A-A218-7188C9E05A32}"/>
                </a:ext>
              </a:extLst>
            </p:cNvPr>
            <p:cNvSpPr txBox="1"/>
            <p:nvPr/>
          </p:nvSpPr>
          <p:spPr>
            <a:xfrm>
              <a:off x="3842084" y="5040725"/>
              <a:ext cx="766010" cy="230832"/>
            </a:xfrm>
            <a:prstGeom prst="rect">
              <a:avLst/>
            </a:prstGeom>
            <a:noFill/>
          </p:spPr>
          <p:txBody>
            <a:bodyPr wrap="square" rtlCol="0">
              <a:spAutoFit/>
            </a:bodyPr>
            <a:lstStyle/>
            <a:p>
              <a:pPr algn="ctr"/>
              <a:r>
                <a:rPr kumimoji="1" lang="ja-JP" altLang="en-US" sz="900" b="1" dirty="0">
                  <a:latin typeface="メイリオ" panose="020B0604030504040204" pitchFamily="50" charset="-128"/>
                  <a:ea typeface="メイリオ" panose="020B0604030504040204" pitchFamily="50" charset="-128"/>
                </a:rPr>
                <a:t>ひと</a:t>
              </a:r>
            </a:p>
          </p:txBody>
        </p:sp>
        <p:sp>
          <p:nvSpPr>
            <p:cNvPr id="34" name="テキスト ボックス 33">
              <a:extLst>
                <a:ext uri="{FF2B5EF4-FFF2-40B4-BE49-F238E27FC236}">
                  <a16:creationId xmlns:a16="http://schemas.microsoft.com/office/drawing/2014/main" xmlns="" id="{D37904DD-DBD7-46AC-BC23-4C3A2B5C9FE4}"/>
                </a:ext>
              </a:extLst>
            </p:cNvPr>
            <p:cNvSpPr txBox="1"/>
            <p:nvPr/>
          </p:nvSpPr>
          <p:spPr>
            <a:xfrm>
              <a:off x="4351418" y="5048879"/>
              <a:ext cx="766010" cy="230832"/>
            </a:xfrm>
            <a:prstGeom prst="rect">
              <a:avLst/>
            </a:prstGeom>
            <a:noFill/>
          </p:spPr>
          <p:txBody>
            <a:bodyPr wrap="square" rtlCol="0">
              <a:spAutoFit/>
            </a:bodyPr>
            <a:lstStyle/>
            <a:p>
              <a:pPr algn="ctr"/>
              <a:r>
                <a:rPr kumimoji="1" lang="ja-JP" altLang="en-US" sz="900" b="1" dirty="0">
                  <a:latin typeface="メイリオ" panose="020B0604030504040204" pitchFamily="50" charset="-128"/>
                  <a:ea typeface="メイリオ" panose="020B0604030504040204" pitchFamily="50" charset="-128"/>
                </a:rPr>
                <a:t>せき</a:t>
              </a:r>
            </a:p>
          </p:txBody>
        </p:sp>
        <p:sp>
          <p:nvSpPr>
            <p:cNvPr id="35" name="テキスト ボックス 34">
              <a:extLst>
                <a:ext uri="{FF2B5EF4-FFF2-40B4-BE49-F238E27FC236}">
                  <a16:creationId xmlns:a16="http://schemas.microsoft.com/office/drawing/2014/main" xmlns="" id="{761EAD89-6871-4549-A176-346277BC1978}"/>
                </a:ext>
              </a:extLst>
            </p:cNvPr>
            <p:cNvSpPr txBox="1"/>
            <p:nvPr/>
          </p:nvSpPr>
          <p:spPr>
            <a:xfrm>
              <a:off x="5875414" y="5032521"/>
              <a:ext cx="766010" cy="230832"/>
            </a:xfrm>
            <a:prstGeom prst="rect">
              <a:avLst/>
            </a:prstGeom>
            <a:noFill/>
          </p:spPr>
          <p:txBody>
            <a:bodyPr wrap="square" rtlCol="0">
              <a:spAutoFit/>
            </a:bodyPr>
            <a:lstStyle/>
            <a:p>
              <a:pPr algn="ctr"/>
              <a:r>
                <a:rPr kumimoji="1" lang="ja-JP" altLang="en-US" sz="900" b="1" dirty="0">
                  <a:latin typeface="メイリオ" panose="020B0604030504040204" pitchFamily="50" charset="-128"/>
                  <a:ea typeface="メイリオ" panose="020B0604030504040204" pitchFamily="50" charset="-128"/>
                </a:rPr>
                <a:t>ひと</a:t>
              </a:r>
            </a:p>
          </p:txBody>
        </p:sp>
        <p:sp>
          <p:nvSpPr>
            <p:cNvPr id="37" name="テキスト ボックス 36">
              <a:extLst>
                <a:ext uri="{FF2B5EF4-FFF2-40B4-BE49-F238E27FC236}">
                  <a16:creationId xmlns:a16="http://schemas.microsoft.com/office/drawing/2014/main" xmlns="" id="{4A4DDE60-2D9E-47C3-8E2E-7E34C4F02750}"/>
                </a:ext>
              </a:extLst>
            </p:cNvPr>
            <p:cNvSpPr txBox="1"/>
            <p:nvPr/>
          </p:nvSpPr>
          <p:spPr>
            <a:xfrm>
              <a:off x="4098758" y="5501111"/>
              <a:ext cx="766010" cy="230832"/>
            </a:xfrm>
            <a:prstGeom prst="rect">
              <a:avLst/>
            </a:prstGeom>
            <a:noFill/>
          </p:spPr>
          <p:txBody>
            <a:bodyPr wrap="square" rtlCol="0">
              <a:spAutoFit/>
            </a:bodyPr>
            <a:lstStyle/>
            <a:p>
              <a:pPr algn="ctr"/>
              <a:r>
                <a:rPr kumimoji="1" lang="ja-JP" altLang="en-US" sz="900" b="1" dirty="0">
                  <a:latin typeface="メイリオ" panose="020B0604030504040204" pitchFamily="50" charset="-128"/>
                  <a:ea typeface="メイリオ" panose="020B0604030504040204" pitchFamily="50" charset="-128"/>
                </a:rPr>
                <a:t>はな</a:t>
              </a:r>
            </a:p>
          </p:txBody>
        </p:sp>
      </p:grpSp>
      <p:sp>
        <p:nvSpPr>
          <p:cNvPr id="38" name="テキスト ボックス 37">
            <a:extLst>
              <a:ext uri="{FF2B5EF4-FFF2-40B4-BE49-F238E27FC236}">
                <a16:creationId xmlns:a16="http://schemas.microsoft.com/office/drawing/2014/main" xmlns="" id="{AC3D3B53-5EA1-45C4-97CD-271F46B0A50F}"/>
              </a:ext>
            </a:extLst>
          </p:cNvPr>
          <p:cNvSpPr txBox="1"/>
          <p:nvPr/>
        </p:nvSpPr>
        <p:spPr>
          <a:xfrm>
            <a:off x="6328607" y="6398617"/>
            <a:ext cx="1626270" cy="446276"/>
          </a:xfrm>
          <a:prstGeom prst="rect">
            <a:avLst/>
          </a:prstGeom>
          <a:solidFill>
            <a:srgbClr val="FAFAFA"/>
          </a:solidFill>
        </p:spPr>
        <p:txBody>
          <a:bodyPr wrap="square" rtlCol="0">
            <a:spAutoFit/>
          </a:bodyPr>
          <a:lstStyle/>
          <a:p>
            <a:pPr algn="r">
              <a:lnSpc>
                <a:spcPct val="150000"/>
              </a:lnSpc>
            </a:pPr>
            <a:r>
              <a:rPr lang="ja-JP" altLang="en-US" sz="800" b="1" dirty="0">
                <a:latin typeface="メイリオ" panose="020B0604030504040204" pitchFamily="50" charset="-128"/>
                <a:ea typeface="メイリオ" panose="020B0604030504040204" pitchFamily="50" charset="-128"/>
              </a:rPr>
              <a:t>出典：世界保健機関（ＷＨＯ）</a:t>
            </a:r>
            <a:endParaRPr lang="en-US" altLang="ja-JP" sz="800" b="1" dirty="0">
              <a:latin typeface="メイリオ" panose="020B0604030504040204" pitchFamily="50" charset="-128"/>
              <a:ea typeface="メイリオ" panose="020B0604030504040204" pitchFamily="50" charset="-128"/>
            </a:endParaRPr>
          </a:p>
          <a:p>
            <a:pPr algn="r">
              <a:lnSpc>
                <a:spcPct val="150000"/>
              </a:lnSpc>
            </a:pPr>
            <a:r>
              <a:rPr kumimoji="1" lang="en-US" altLang="ja-JP" sz="800" b="1" dirty="0">
                <a:latin typeface="メイリオ" panose="020B0604030504040204" pitchFamily="50" charset="-128"/>
                <a:ea typeface="メイリオ" panose="020B0604030504040204" pitchFamily="50" charset="-128"/>
              </a:rPr>
              <a:t>2020</a:t>
            </a:r>
            <a:r>
              <a:rPr kumimoji="1" lang="ja-JP" altLang="en-US" sz="800" b="1" dirty="0">
                <a:latin typeface="メイリオ" panose="020B0604030504040204" pitchFamily="50" charset="-128"/>
                <a:ea typeface="メイリオ" panose="020B0604030504040204" pitchFamily="50" charset="-128"/>
              </a:rPr>
              <a:t>年</a:t>
            </a:r>
            <a:r>
              <a:rPr kumimoji="1" lang="en-US" altLang="ja-JP" sz="800" b="1" dirty="0">
                <a:latin typeface="メイリオ" panose="020B0604030504040204" pitchFamily="50" charset="-128"/>
                <a:ea typeface="メイリオ" panose="020B0604030504040204" pitchFamily="50" charset="-128"/>
              </a:rPr>
              <a:t>2</a:t>
            </a:r>
            <a:r>
              <a:rPr kumimoji="1" lang="ja-JP" altLang="en-US" sz="800" b="1" dirty="0">
                <a:latin typeface="メイリオ" panose="020B0604030504040204" pitchFamily="50" charset="-128"/>
                <a:ea typeface="メイリオ" panose="020B0604030504040204" pitchFamily="50" charset="-128"/>
              </a:rPr>
              <a:t>月</a:t>
            </a:r>
            <a:r>
              <a:rPr kumimoji="1" lang="en-US" altLang="ja-JP" sz="800" b="1" dirty="0">
                <a:latin typeface="メイリオ" panose="020B0604030504040204" pitchFamily="50" charset="-128"/>
                <a:ea typeface="メイリオ" panose="020B0604030504040204" pitchFamily="50" charset="-128"/>
              </a:rPr>
              <a:t>5</a:t>
            </a:r>
            <a:r>
              <a:rPr kumimoji="1" lang="ja-JP" altLang="en-US" sz="800" b="1" dirty="0">
                <a:latin typeface="メイリオ" panose="020B0604030504040204" pitchFamily="50" charset="-128"/>
                <a:ea typeface="メイリオ" panose="020B0604030504040204" pitchFamily="50" charset="-128"/>
              </a:rPr>
              <a:t>日</a:t>
            </a:r>
          </a:p>
        </p:txBody>
      </p:sp>
      <p:pic>
        <p:nvPicPr>
          <p:cNvPr id="7" name="図 6">
            <a:extLst>
              <a:ext uri="{FF2B5EF4-FFF2-40B4-BE49-F238E27FC236}">
                <a16:creationId xmlns:a16="http://schemas.microsoft.com/office/drawing/2014/main" xmlns="" id="{56980B10-1459-48C8-9228-EA32C873F7DC}"/>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720265" y="370227"/>
            <a:ext cx="1111889" cy="1008000"/>
          </a:xfrm>
          <a:prstGeom prst="rect">
            <a:avLst/>
          </a:prstGeom>
        </p:spPr>
      </p:pic>
    </p:spTree>
    <p:extLst>
      <p:ext uri="{BB962C8B-B14F-4D97-AF65-F5344CB8AC3E}">
        <p14:creationId xmlns:p14="http://schemas.microsoft.com/office/powerpoint/2010/main" val="327937181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CD82C"/>
        </a:solidFill>
        <a:effectLst/>
      </p:bgPr>
    </p:bg>
    <p:spTree>
      <p:nvGrpSpPr>
        <p:cNvPr id="1" name=""/>
        <p:cNvGrpSpPr/>
        <p:nvPr/>
      </p:nvGrpSpPr>
      <p:grpSpPr>
        <a:xfrm>
          <a:off x="0" y="0"/>
          <a:ext cx="0" cy="0"/>
          <a:chOff x="0" y="0"/>
          <a:chExt cx="0" cy="0"/>
        </a:xfrm>
      </p:grpSpPr>
      <p:pic>
        <p:nvPicPr>
          <p:cNvPr id="36" name="図 35">
            <a:extLst>
              <a:ext uri="{FF2B5EF4-FFF2-40B4-BE49-F238E27FC236}">
                <a16:creationId xmlns:a16="http://schemas.microsoft.com/office/drawing/2014/main" xmlns="" id="{1EC35650-16DE-484D-819D-748CB96B8AE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43000" y="0"/>
            <a:ext cx="6858000" cy="6858000"/>
          </a:xfrm>
          <a:prstGeom prst="rect">
            <a:avLst/>
          </a:prstGeom>
        </p:spPr>
      </p:pic>
      <p:grpSp>
        <p:nvGrpSpPr>
          <p:cNvPr id="3" name="グループ化 2">
            <a:extLst>
              <a:ext uri="{FF2B5EF4-FFF2-40B4-BE49-F238E27FC236}">
                <a16:creationId xmlns:a16="http://schemas.microsoft.com/office/drawing/2014/main" xmlns="" id="{6F30F036-954E-497C-9314-7A74AF5D8C5C}"/>
              </a:ext>
            </a:extLst>
          </p:cNvPr>
          <p:cNvGrpSpPr/>
          <p:nvPr/>
        </p:nvGrpSpPr>
        <p:grpSpPr>
          <a:xfrm>
            <a:off x="1243262" y="299153"/>
            <a:ext cx="5172575" cy="1160402"/>
            <a:chOff x="1243262" y="299153"/>
            <a:chExt cx="5172575" cy="1160402"/>
          </a:xfrm>
        </p:grpSpPr>
        <p:sp>
          <p:nvSpPr>
            <p:cNvPr id="39" name="テキスト ボックス 38">
              <a:extLst>
                <a:ext uri="{FF2B5EF4-FFF2-40B4-BE49-F238E27FC236}">
                  <a16:creationId xmlns:a16="http://schemas.microsoft.com/office/drawing/2014/main" xmlns="" id="{C8EAB109-581F-4E72-9831-9FB0CF997557}"/>
                </a:ext>
              </a:extLst>
            </p:cNvPr>
            <p:cNvSpPr txBox="1"/>
            <p:nvPr/>
          </p:nvSpPr>
          <p:spPr>
            <a:xfrm>
              <a:off x="1243262" y="305393"/>
              <a:ext cx="5125453" cy="1154162"/>
            </a:xfrm>
            <a:prstGeom prst="rect">
              <a:avLst/>
            </a:prstGeom>
            <a:solidFill>
              <a:srgbClr val="FCD82C"/>
            </a:solidFill>
          </p:spPr>
          <p:txBody>
            <a:bodyPr wrap="square" rtlCol="0">
              <a:spAutoFit/>
            </a:bodyPr>
            <a:lstStyle/>
            <a:p>
              <a:pPr>
                <a:lnSpc>
                  <a:spcPct val="150000"/>
                </a:lnSpc>
              </a:pPr>
              <a:r>
                <a:rPr kumimoji="1" lang="ja-JP" altLang="en-US" sz="2400" b="1" dirty="0">
                  <a:solidFill>
                    <a:srgbClr val="FF0000"/>
                  </a:solidFill>
                  <a:latin typeface="メイリオ" panose="020B0604030504040204" pitchFamily="50" charset="-128"/>
                  <a:ea typeface="メイリオ" panose="020B0604030504040204" pitchFamily="50" charset="-128"/>
                </a:rPr>
                <a:t>新型コロナウイルス感染症</a:t>
              </a:r>
              <a:r>
                <a:rPr kumimoji="1" lang="ja-JP" altLang="en-US" sz="2400" b="1" dirty="0">
                  <a:latin typeface="メイリオ" panose="020B0604030504040204" pitchFamily="50" charset="-128"/>
                  <a:ea typeface="メイリオ" panose="020B0604030504040204" pitchFamily="50" charset="-128"/>
                </a:rPr>
                <a:t>から自分や大切な人を守る方法</a:t>
              </a:r>
            </a:p>
          </p:txBody>
        </p:sp>
        <p:sp>
          <p:nvSpPr>
            <p:cNvPr id="40" name="テキスト ボックス 39">
              <a:extLst>
                <a:ext uri="{FF2B5EF4-FFF2-40B4-BE49-F238E27FC236}">
                  <a16:creationId xmlns:a16="http://schemas.microsoft.com/office/drawing/2014/main" xmlns="" id="{FA6F4007-E6C2-46F2-AA7F-716BF09A4BAB}"/>
                </a:ext>
              </a:extLst>
            </p:cNvPr>
            <p:cNvSpPr txBox="1"/>
            <p:nvPr/>
          </p:nvSpPr>
          <p:spPr>
            <a:xfrm>
              <a:off x="1243262" y="305393"/>
              <a:ext cx="766010" cy="230832"/>
            </a:xfrm>
            <a:prstGeom prst="rect">
              <a:avLst/>
            </a:prstGeom>
            <a:noFill/>
          </p:spPr>
          <p:txBody>
            <a:bodyPr wrap="square" rtlCol="0">
              <a:spAutoFit/>
            </a:bodyPr>
            <a:lstStyle/>
            <a:p>
              <a:pPr algn="ctr"/>
              <a:r>
                <a:rPr kumimoji="1" lang="ja-JP" altLang="en-US" sz="900" b="1" dirty="0">
                  <a:latin typeface="メイリオ" panose="020B0604030504040204" pitchFamily="50" charset="-128"/>
                  <a:ea typeface="メイリオ" panose="020B0604030504040204" pitchFamily="50" charset="-128"/>
                </a:rPr>
                <a:t>しんがた</a:t>
              </a:r>
            </a:p>
          </p:txBody>
        </p:sp>
        <p:sp>
          <p:nvSpPr>
            <p:cNvPr id="41" name="テキスト ボックス 40">
              <a:extLst>
                <a:ext uri="{FF2B5EF4-FFF2-40B4-BE49-F238E27FC236}">
                  <a16:creationId xmlns:a16="http://schemas.microsoft.com/office/drawing/2014/main" xmlns="" id="{B05054A1-2750-4E6F-A278-21A32D9F7AFD}"/>
                </a:ext>
              </a:extLst>
            </p:cNvPr>
            <p:cNvSpPr txBox="1"/>
            <p:nvPr/>
          </p:nvSpPr>
          <p:spPr>
            <a:xfrm>
              <a:off x="4048626" y="299153"/>
              <a:ext cx="1046747" cy="230832"/>
            </a:xfrm>
            <a:prstGeom prst="rect">
              <a:avLst/>
            </a:prstGeom>
            <a:noFill/>
          </p:spPr>
          <p:txBody>
            <a:bodyPr wrap="square" rtlCol="0">
              <a:spAutoFit/>
            </a:bodyPr>
            <a:lstStyle/>
            <a:p>
              <a:pPr algn="ctr"/>
              <a:r>
                <a:rPr kumimoji="1" lang="ja-JP" altLang="en-US" sz="900" b="1" dirty="0">
                  <a:latin typeface="メイリオ" panose="020B0604030504040204" pitchFamily="50" charset="-128"/>
                  <a:ea typeface="メイリオ" panose="020B0604030504040204" pitchFamily="50" charset="-128"/>
                </a:rPr>
                <a:t>かんせんしょう</a:t>
              </a:r>
            </a:p>
          </p:txBody>
        </p:sp>
        <p:sp>
          <p:nvSpPr>
            <p:cNvPr id="42" name="テキスト ボックス 41">
              <a:extLst>
                <a:ext uri="{FF2B5EF4-FFF2-40B4-BE49-F238E27FC236}">
                  <a16:creationId xmlns:a16="http://schemas.microsoft.com/office/drawing/2014/main" xmlns="" id="{0D96662B-3008-49EB-82B4-FABD10D5E6FA}"/>
                </a:ext>
              </a:extLst>
            </p:cNvPr>
            <p:cNvSpPr txBox="1"/>
            <p:nvPr/>
          </p:nvSpPr>
          <p:spPr>
            <a:xfrm>
              <a:off x="5369090" y="299153"/>
              <a:ext cx="1046747" cy="230832"/>
            </a:xfrm>
            <a:prstGeom prst="rect">
              <a:avLst/>
            </a:prstGeom>
            <a:noFill/>
          </p:spPr>
          <p:txBody>
            <a:bodyPr wrap="square" rtlCol="0">
              <a:spAutoFit/>
            </a:bodyPr>
            <a:lstStyle/>
            <a:p>
              <a:pPr algn="ctr"/>
              <a:r>
                <a:rPr kumimoji="1" lang="ja-JP" altLang="en-US" sz="900" b="1" dirty="0">
                  <a:latin typeface="メイリオ" panose="020B0604030504040204" pitchFamily="50" charset="-128"/>
                  <a:ea typeface="メイリオ" panose="020B0604030504040204" pitchFamily="50" charset="-128"/>
                </a:rPr>
                <a:t>じぶん</a:t>
              </a:r>
            </a:p>
          </p:txBody>
        </p:sp>
        <p:sp>
          <p:nvSpPr>
            <p:cNvPr id="43" name="テキスト ボックス 42">
              <a:extLst>
                <a:ext uri="{FF2B5EF4-FFF2-40B4-BE49-F238E27FC236}">
                  <a16:creationId xmlns:a16="http://schemas.microsoft.com/office/drawing/2014/main" xmlns="" id="{257EF282-2AFF-4C35-8711-0554FCB027FB}"/>
                </a:ext>
              </a:extLst>
            </p:cNvPr>
            <p:cNvSpPr txBox="1"/>
            <p:nvPr/>
          </p:nvSpPr>
          <p:spPr>
            <a:xfrm>
              <a:off x="1538037" y="850913"/>
              <a:ext cx="2913647" cy="230832"/>
            </a:xfrm>
            <a:prstGeom prst="rect">
              <a:avLst/>
            </a:prstGeom>
            <a:noFill/>
          </p:spPr>
          <p:txBody>
            <a:bodyPr wrap="square" rtlCol="0">
              <a:spAutoFit/>
            </a:bodyPr>
            <a:lstStyle/>
            <a:p>
              <a:pPr algn="ctr"/>
              <a:r>
                <a:rPr kumimoji="1" lang="ja-JP" altLang="en-US" sz="900" b="1" dirty="0">
                  <a:latin typeface="メイリオ" panose="020B0604030504040204" pitchFamily="50" charset="-128"/>
                  <a:ea typeface="メイリオ" panose="020B0604030504040204" pitchFamily="50" charset="-128"/>
                </a:rPr>
                <a:t>たいせつ　　　　ひと   　 　まも　 　　ほうほう</a:t>
              </a:r>
            </a:p>
          </p:txBody>
        </p:sp>
      </p:grpSp>
      <p:grpSp>
        <p:nvGrpSpPr>
          <p:cNvPr id="44" name="グループ化 43">
            <a:extLst>
              <a:ext uri="{FF2B5EF4-FFF2-40B4-BE49-F238E27FC236}">
                <a16:creationId xmlns:a16="http://schemas.microsoft.com/office/drawing/2014/main" xmlns="" id="{FC155248-8901-4A46-8966-7F519582475B}"/>
              </a:ext>
            </a:extLst>
          </p:cNvPr>
          <p:cNvGrpSpPr/>
          <p:nvPr/>
        </p:nvGrpSpPr>
        <p:grpSpPr>
          <a:xfrm>
            <a:off x="2850659" y="3060319"/>
            <a:ext cx="4861585" cy="1059524"/>
            <a:chOff x="3019100" y="2137904"/>
            <a:chExt cx="4861585" cy="1059524"/>
          </a:xfrm>
        </p:grpSpPr>
        <p:sp>
          <p:nvSpPr>
            <p:cNvPr id="45" name="テキスト ボックス 44">
              <a:extLst>
                <a:ext uri="{FF2B5EF4-FFF2-40B4-BE49-F238E27FC236}">
                  <a16:creationId xmlns:a16="http://schemas.microsoft.com/office/drawing/2014/main" xmlns="" id="{DDA9273D-FC34-4BCE-9840-E3F9D8B44DAC}"/>
                </a:ext>
              </a:extLst>
            </p:cNvPr>
            <p:cNvSpPr txBox="1"/>
            <p:nvPr/>
          </p:nvSpPr>
          <p:spPr>
            <a:xfrm>
              <a:off x="3035969" y="2220237"/>
              <a:ext cx="4844716" cy="977191"/>
            </a:xfrm>
            <a:prstGeom prst="rect">
              <a:avLst/>
            </a:prstGeom>
            <a:solidFill>
              <a:srgbClr val="FAFAFA"/>
            </a:solidFill>
          </p:spPr>
          <p:txBody>
            <a:bodyPr wrap="square" rtlCol="0">
              <a:spAutoFit/>
            </a:bodyPr>
            <a:lstStyle/>
            <a:p>
              <a:pPr>
                <a:lnSpc>
                  <a:spcPct val="150000"/>
                </a:lnSpc>
              </a:pPr>
              <a:r>
                <a:rPr lang="ja-JP" altLang="en-US" sz="2000" b="1" dirty="0">
                  <a:latin typeface="メイリオ" panose="020B0604030504040204" pitchFamily="50" charset="-128"/>
                  <a:ea typeface="メイリオ" panose="020B0604030504040204" pitchFamily="50" charset="-128"/>
                </a:rPr>
                <a:t>あなたが聞いたコロナウイルスの情報が本当かどうかちゃんと確認しましょう！</a:t>
              </a:r>
              <a:endParaRPr kumimoji="1" lang="ja-JP" altLang="en-US" sz="2000" b="1" dirty="0">
                <a:latin typeface="メイリオ" panose="020B0604030504040204" pitchFamily="50" charset="-128"/>
                <a:ea typeface="メイリオ" panose="020B0604030504040204" pitchFamily="50" charset="-128"/>
              </a:endParaRPr>
            </a:p>
          </p:txBody>
        </p:sp>
        <p:sp>
          <p:nvSpPr>
            <p:cNvPr id="47" name="テキスト ボックス 46">
              <a:extLst>
                <a:ext uri="{FF2B5EF4-FFF2-40B4-BE49-F238E27FC236}">
                  <a16:creationId xmlns:a16="http://schemas.microsoft.com/office/drawing/2014/main" xmlns="" id="{EACE5B17-0A66-43F5-85CB-BE57230109F3}"/>
                </a:ext>
              </a:extLst>
            </p:cNvPr>
            <p:cNvSpPr txBox="1"/>
            <p:nvPr/>
          </p:nvSpPr>
          <p:spPr>
            <a:xfrm>
              <a:off x="3878178" y="2169832"/>
              <a:ext cx="766010" cy="230832"/>
            </a:xfrm>
            <a:prstGeom prst="rect">
              <a:avLst/>
            </a:prstGeom>
            <a:noFill/>
          </p:spPr>
          <p:txBody>
            <a:bodyPr wrap="square" rtlCol="0">
              <a:spAutoFit/>
            </a:bodyPr>
            <a:lstStyle/>
            <a:p>
              <a:pPr algn="ctr"/>
              <a:r>
                <a:rPr kumimoji="1" lang="ja-JP" altLang="en-US" sz="900" b="1" dirty="0">
                  <a:latin typeface="メイリオ" panose="020B0604030504040204" pitchFamily="50" charset="-128"/>
                  <a:ea typeface="メイリオ" panose="020B0604030504040204" pitchFamily="50" charset="-128"/>
                </a:rPr>
                <a:t>き</a:t>
              </a:r>
            </a:p>
          </p:txBody>
        </p:sp>
        <p:sp>
          <p:nvSpPr>
            <p:cNvPr id="51" name="テキスト ボックス 50">
              <a:extLst>
                <a:ext uri="{FF2B5EF4-FFF2-40B4-BE49-F238E27FC236}">
                  <a16:creationId xmlns:a16="http://schemas.microsoft.com/office/drawing/2014/main" xmlns="" id="{12D98733-F058-41B4-9CA1-42C2C59FFDEC}"/>
                </a:ext>
              </a:extLst>
            </p:cNvPr>
            <p:cNvSpPr txBox="1"/>
            <p:nvPr/>
          </p:nvSpPr>
          <p:spPr>
            <a:xfrm>
              <a:off x="6208292" y="2137904"/>
              <a:ext cx="766010" cy="230832"/>
            </a:xfrm>
            <a:prstGeom prst="rect">
              <a:avLst/>
            </a:prstGeom>
            <a:noFill/>
          </p:spPr>
          <p:txBody>
            <a:bodyPr wrap="square" rtlCol="0">
              <a:spAutoFit/>
            </a:bodyPr>
            <a:lstStyle/>
            <a:p>
              <a:pPr algn="ctr"/>
              <a:endParaRPr kumimoji="1" lang="ja-JP" altLang="en-US" sz="900" b="1" dirty="0">
                <a:latin typeface="メイリオ" panose="020B0604030504040204" pitchFamily="50" charset="-128"/>
                <a:ea typeface="メイリオ" panose="020B0604030504040204" pitchFamily="50" charset="-128"/>
              </a:endParaRPr>
            </a:p>
          </p:txBody>
        </p:sp>
        <p:sp>
          <p:nvSpPr>
            <p:cNvPr id="53" name="テキスト ボックス 52">
              <a:extLst>
                <a:ext uri="{FF2B5EF4-FFF2-40B4-BE49-F238E27FC236}">
                  <a16:creationId xmlns:a16="http://schemas.microsoft.com/office/drawing/2014/main" xmlns="" id="{86F438C9-C9BC-4333-8D33-8540D9E2D0AB}"/>
                </a:ext>
              </a:extLst>
            </p:cNvPr>
            <p:cNvSpPr txBox="1"/>
            <p:nvPr/>
          </p:nvSpPr>
          <p:spPr>
            <a:xfrm>
              <a:off x="6827920" y="2169832"/>
              <a:ext cx="766010" cy="230832"/>
            </a:xfrm>
            <a:prstGeom prst="rect">
              <a:avLst/>
            </a:prstGeom>
            <a:noFill/>
          </p:spPr>
          <p:txBody>
            <a:bodyPr wrap="square" rtlCol="0">
              <a:spAutoFit/>
            </a:bodyPr>
            <a:lstStyle/>
            <a:p>
              <a:pPr algn="ctr"/>
              <a:r>
                <a:rPr kumimoji="1" lang="ja-JP" altLang="en-US" sz="900" b="1" dirty="0">
                  <a:latin typeface="メイリオ" panose="020B0604030504040204" pitchFamily="50" charset="-128"/>
                  <a:ea typeface="メイリオ" panose="020B0604030504040204" pitchFamily="50" charset="-128"/>
                </a:rPr>
                <a:t>じょうほう</a:t>
              </a:r>
            </a:p>
          </p:txBody>
        </p:sp>
        <p:sp>
          <p:nvSpPr>
            <p:cNvPr id="54" name="テキスト ボックス 53">
              <a:extLst>
                <a:ext uri="{FF2B5EF4-FFF2-40B4-BE49-F238E27FC236}">
                  <a16:creationId xmlns:a16="http://schemas.microsoft.com/office/drawing/2014/main" xmlns="" id="{E02787FC-97F7-4540-B8A8-1551F4824C9C}"/>
                </a:ext>
              </a:extLst>
            </p:cNvPr>
            <p:cNvSpPr txBox="1"/>
            <p:nvPr/>
          </p:nvSpPr>
          <p:spPr>
            <a:xfrm>
              <a:off x="3019100" y="2651158"/>
              <a:ext cx="766010" cy="230832"/>
            </a:xfrm>
            <a:prstGeom prst="rect">
              <a:avLst/>
            </a:prstGeom>
            <a:noFill/>
          </p:spPr>
          <p:txBody>
            <a:bodyPr wrap="square" rtlCol="0">
              <a:spAutoFit/>
            </a:bodyPr>
            <a:lstStyle/>
            <a:p>
              <a:pPr algn="ctr"/>
              <a:r>
                <a:rPr kumimoji="1" lang="ja-JP" altLang="en-US" sz="900" b="1" dirty="0">
                  <a:latin typeface="メイリオ" panose="020B0604030504040204" pitchFamily="50" charset="-128"/>
                  <a:ea typeface="メイリオ" panose="020B0604030504040204" pitchFamily="50" charset="-128"/>
                </a:rPr>
                <a:t>ほんとう</a:t>
              </a:r>
            </a:p>
          </p:txBody>
        </p:sp>
        <p:sp>
          <p:nvSpPr>
            <p:cNvPr id="55" name="テキスト ボックス 54">
              <a:extLst>
                <a:ext uri="{FF2B5EF4-FFF2-40B4-BE49-F238E27FC236}">
                  <a16:creationId xmlns:a16="http://schemas.microsoft.com/office/drawing/2014/main" xmlns="" id="{F6BE5A8E-B834-4D64-B92E-0D037AFA8818}"/>
                </a:ext>
              </a:extLst>
            </p:cNvPr>
            <p:cNvSpPr txBox="1"/>
            <p:nvPr/>
          </p:nvSpPr>
          <p:spPr>
            <a:xfrm>
              <a:off x="5557763" y="2644435"/>
              <a:ext cx="766010" cy="230832"/>
            </a:xfrm>
            <a:prstGeom prst="rect">
              <a:avLst/>
            </a:prstGeom>
            <a:noFill/>
          </p:spPr>
          <p:txBody>
            <a:bodyPr wrap="square" rtlCol="0">
              <a:spAutoFit/>
            </a:bodyPr>
            <a:lstStyle/>
            <a:p>
              <a:pPr algn="ctr"/>
              <a:r>
                <a:rPr kumimoji="1" lang="ja-JP" altLang="en-US" sz="900" b="1" dirty="0">
                  <a:latin typeface="メイリオ" panose="020B0604030504040204" pitchFamily="50" charset="-128"/>
                  <a:ea typeface="メイリオ" panose="020B0604030504040204" pitchFamily="50" charset="-128"/>
                </a:rPr>
                <a:t>かくにん</a:t>
              </a:r>
            </a:p>
          </p:txBody>
        </p:sp>
      </p:grpSp>
      <p:sp>
        <p:nvSpPr>
          <p:cNvPr id="56" name="テキスト ボックス 55">
            <a:extLst>
              <a:ext uri="{FF2B5EF4-FFF2-40B4-BE49-F238E27FC236}">
                <a16:creationId xmlns:a16="http://schemas.microsoft.com/office/drawing/2014/main" xmlns="" id="{B86814A1-5A92-4839-B3E2-179EA29470B4}"/>
              </a:ext>
            </a:extLst>
          </p:cNvPr>
          <p:cNvSpPr txBox="1"/>
          <p:nvPr/>
        </p:nvSpPr>
        <p:spPr>
          <a:xfrm>
            <a:off x="2850659" y="4514806"/>
            <a:ext cx="4844716" cy="1900520"/>
          </a:xfrm>
          <a:prstGeom prst="rect">
            <a:avLst/>
          </a:prstGeom>
          <a:solidFill>
            <a:srgbClr val="FAFAFA"/>
          </a:solidFill>
        </p:spPr>
        <p:txBody>
          <a:bodyPr wrap="square" rtlCol="0">
            <a:spAutoFit/>
          </a:bodyPr>
          <a:lstStyle/>
          <a:p>
            <a:pPr>
              <a:lnSpc>
                <a:spcPct val="150000"/>
              </a:lnSpc>
            </a:pPr>
            <a:r>
              <a:rPr lang="ja-JP" altLang="en-US" sz="2000" b="1" dirty="0">
                <a:latin typeface="メイリオ" panose="020B0604030504040204" pitchFamily="50" charset="-128"/>
                <a:ea typeface="メイリオ" panose="020B0604030504040204" pitchFamily="50" charset="-128"/>
              </a:rPr>
              <a:t>いつも最新の情報を知っておきましょう。国や市町村、世界保健機関、赤十字などの信頼できる情報を使いましょう！</a:t>
            </a:r>
            <a:endParaRPr lang="en-US" altLang="ja-JP" sz="2000" b="1" dirty="0">
              <a:latin typeface="メイリオ" panose="020B0604030504040204" pitchFamily="50" charset="-128"/>
              <a:ea typeface="メイリオ" panose="020B0604030504040204" pitchFamily="50" charset="-128"/>
            </a:endParaRPr>
          </a:p>
          <a:p>
            <a:pPr>
              <a:lnSpc>
                <a:spcPct val="150000"/>
              </a:lnSpc>
            </a:pPr>
            <a:endParaRPr lang="ja-JP" altLang="en-US" sz="2000" b="1" dirty="0">
              <a:latin typeface="メイリオ" panose="020B0604030504040204" pitchFamily="50" charset="-128"/>
              <a:ea typeface="メイリオ" panose="020B0604030504040204" pitchFamily="50" charset="-128"/>
            </a:endParaRPr>
          </a:p>
        </p:txBody>
      </p:sp>
      <p:sp>
        <p:nvSpPr>
          <p:cNvPr id="57" name="テキスト ボックス 56">
            <a:extLst>
              <a:ext uri="{FF2B5EF4-FFF2-40B4-BE49-F238E27FC236}">
                <a16:creationId xmlns:a16="http://schemas.microsoft.com/office/drawing/2014/main" xmlns="" id="{D4B9140A-98AC-4D65-BA2A-3DF9B4D69562}"/>
              </a:ext>
            </a:extLst>
          </p:cNvPr>
          <p:cNvSpPr txBox="1"/>
          <p:nvPr/>
        </p:nvSpPr>
        <p:spPr>
          <a:xfrm>
            <a:off x="3586588" y="4466907"/>
            <a:ext cx="766010" cy="230832"/>
          </a:xfrm>
          <a:prstGeom prst="rect">
            <a:avLst/>
          </a:prstGeom>
          <a:noFill/>
        </p:spPr>
        <p:txBody>
          <a:bodyPr wrap="square" rtlCol="0">
            <a:spAutoFit/>
          </a:bodyPr>
          <a:lstStyle/>
          <a:p>
            <a:pPr algn="ctr"/>
            <a:r>
              <a:rPr kumimoji="1" lang="ja-JP" altLang="en-US" sz="900" b="1" dirty="0">
                <a:latin typeface="メイリオ" panose="020B0604030504040204" pitchFamily="50" charset="-128"/>
                <a:ea typeface="メイリオ" panose="020B0604030504040204" pitchFamily="50" charset="-128"/>
              </a:rPr>
              <a:t>さいしん</a:t>
            </a:r>
          </a:p>
        </p:txBody>
      </p:sp>
      <p:sp>
        <p:nvSpPr>
          <p:cNvPr id="58" name="テキスト ボックス 57">
            <a:extLst>
              <a:ext uri="{FF2B5EF4-FFF2-40B4-BE49-F238E27FC236}">
                <a16:creationId xmlns:a16="http://schemas.microsoft.com/office/drawing/2014/main" xmlns="" id="{3A1DBFFA-E8DB-43D6-B3B1-87DB621CA578}"/>
              </a:ext>
            </a:extLst>
          </p:cNvPr>
          <p:cNvSpPr txBox="1"/>
          <p:nvPr/>
        </p:nvSpPr>
        <p:spPr>
          <a:xfrm>
            <a:off x="4352598" y="4466907"/>
            <a:ext cx="766010" cy="230832"/>
          </a:xfrm>
          <a:prstGeom prst="rect">
            <a:avLst/>
          </a:prstGeom>
          <a:noFill/>
        </p:spPr>
        <p:txBody>
          <a:bodyPr wrap="square" rtlCol="0">
            <a:spAutoFit/>
          </a:bodyPr>
          <a:lstStyle/>
          <a:p>
            <a:pPr algn="ctr"/>
            <a:r>
              <a:rPr kumimoji="1" lang="ja-JP" altLang="en-US" sz="900" b="1" dirty="0">
                <a:latin typeface="メイリオ" panose="020B0604030504040204" pitchFamily="50" charset="-128"/>
                <a:ea typeface="メイリオ" panose="020B0604030504040204" pitchFamily="50" charset="-128"/>
              </a:rPr>
              <a:t>じょうほう</a:t>
            </a:r>
          </a:p>
        </p:txBody>
      </p:sp>
      <p:sp>
        <p:nvSpPr>
          <p:cNvPr id="59" name="テキスト ボックス 58">
            <a:extLst>
              <a:ext uri="{FF2B5EF4-FFF2-40B4-BE49-F238E27FC236}">
                <a16:creationId xmlns:a16="http://schemas.microsoft.com/office/drawing/2014/main" xmlns="" id="{F3237874-9EF3-42A4-BA54-069186DDCF10}"/>
              </a:ext>
            </a:extLst>
          </p:cNvPr>
          <p:cNvSpPr txBox="1"/>
          <p:nvPr/>
        </p:nvSpPr>
        <p:spPr>
          <a:xfrm>
            <a:off x="4949813" y="4466907"/>
            <a:ext cx="766010" cy="230832"/>
          </a:xfrm>
          <a:prstGeom prst="rect">
            <a:avLst/>
          </a:prstGeom>
          <a:noFill/>
        </p:spPr>
        <p:txBody>
          <a:bodyPr wrap="square" rtlCol="0">
            <a:spAutoFit/>
          </a:bodyPr>
          <a:lstStyle/>
          <a:p>
            <a:pPr algn="ctr"/>
            <a:r>
              <a:rPr kumimoji="1" lang="ja-JP" altLang="en-US" sz="900" b="1" dirty="0">
                <a:latin typeface="メイリオ" panose="020B0604030504040204" pitchFamily="50" charset="-128"/>
                <a:ea typeface="メイリオ" panose="020B0604030504040204" pitchFamily="50" charset="-128"/>
              </a:rPr>
              <a:t>し</a:t>
            </a:r>
          </a:p>
        </p:txBody>
      </p:sp>
      <p:sp>
        <p:nvSpPr>
          <p:cNvPr id="60" name="テキスト ボックス 59">
            <a:extLst>
              <a:ext uri="{FF2B5EF4-FFF2-40B4-BE49-F238E27FC236}">
                <a16:creationId xmlns:a16="http://schemas.microsoft.com/office/drawing/2014/main" xmlns="" id="{5432477A-5333-40B2-8F4F-F841737C44FA}"/>
              </a:ext>
            </a:extLst>
          </p:cNvPr>
          <p:cNvSpPr txBox="1"/>
          <p:nvPr/>
        </p:nvSpPr>
        <p:spPr>
          <a:xfrm>
            <a:off x="2850659" y="4929387"/>
            <a:ext cx="4344225" cy="230832"/>
          </a:xfrm>
          <a:prstGeom prst="rect">
            <a:avLst/>
          </a:prstGeom>
          <a:noFill/>
        </p:spPr>
        <p:txBody>
          <a:bodyPr wrap="square" rtlCol="0">
            <a:spAutoFit/>
          </a:bodyPr>
          <a:lstStyle/>
          <a:p>
            <a:r>
              <a:rPr kumimoji="1" lang="ja-JP" altLang="en-US" sz="900" b="1" dirty="0">
                <a:latin typeface="メイリオ" panose="020B0604030504040204" pitchFamily="50" charset="-128"/>
                <a:ea typeface="メイリオ" panose="020B0604030504040204" pitchFamily="50" charset="-128"/>
              </a:rPr>
              <a:t>くに　　　しちょうそん　　　せ か い  ほ け ん  き か ん         せきじゅうじ</a:t>
            </a:r>
          </a:p>
        </p:txBody>
      </p:sp>
      <p:sp>
        <p:nvSpPr>
          <p:cNvPr id="61" name="テキスト ボックス 60">
            <a:extLst>
              <a:ext uri="{FF2B5EF4-FFF2-40B4-BE49-F238E27FC236}">
                <a16:creationId xmlns:a16="http://schemas.microsoft.com/office/drawing/2014/main" xmlns="" id="{76783EFF-DF73-4829-B165-B9C8C29FCCE3}"/>
              </a:ext>
            </a:extLst>
          </p:cNvPr>
          <p:cNvSpPr txBox="1"/>
          <p:nvPr/>
        </p:nvSpPr>
        <p:spPr>
          <a:xfrm>
            <a:off x="3091283" y="5373505"/>
            <a:ext cx="2523453" cy="230832"/>
          </a:xfrm>
          <a:prstGeom prst="rect">
            <a:avLst/>
          </a:prstGeom>
          <a:noFill/>
        </p:spPr>
        <p:txBody>
          <a:bodyPr wrap="square" rtlCol="0">
            <a:spAutoFit/>
          </a:bodyPr>
          <a:lstStyle/>
          <a:p>
            <a:r>
              <a:rPr kumimoji="1" lang="ja-JP" altLang="en-US" sz="900" b="1" dirty="0">
                <a:latin typeface="メイリオ" panose="020B0604030504040204" pitchFamily="50" charset="-128"/>
                <a:ea typeface="メイリオ" panose="020B0604030504040204" pitchFamily="50" charset="-128"/>
              </a:rPr>
              <a:t> しんらい                     じょうほう     つか</a:t>
            </a:r>
          </a:p>
        </p:txBody>
      </p:sp>
      <p:sp>
        <p:nvSpPr>
          <p:cNvPr id="62" name="テキスト ボックス 61">
            <a:extLst>
              <a:ext uri="{FF2B5EF4-FFF2-40B4-BE49-F238E27FC236}">
                <a16:creationId xmlns:a16="http://schemas.microsoft.com/office/drawing/2014/main" xmlns="" id="{099C3A8D-93AC-4502-A272-F24D46AD8B0B}"/>
              </a:ext>
            </a:extLst>
          </p:cNvPr>
          <p:cNvSpPr txBox="1"/>
          <p:nvPr/>
        </p:nvSpPr>
        <p:spPr>
          <a:xfrm>
            <a:off x="3640732" y="1850722"/>
            <a:ext cx="1803554" cy="600164"/>
          </a:xfrm>
          <a:prstGeom prst="rect">
            <a:avLst/>
          </a:prstGeom>
          <a:solidFill>
            <a:srgbClr val="EFEFEF"/>
          </a:solidFill>
        </p:spPr>
        <p:txBody>
          <a:bodyPr wrap="square" rtlCol="0">
            <a:spAutoFit/>
          </a:bodyPr>
          <a:lstStyle/>
          <a:p>
            <a:pPr algn="ctr">
              <a:lnSpc>
                <a:spcPct val="150000"/>
              </a:lnSpc>
            </a:pPr>
            <a:r>
              <a:rPr lang="ja-JP" altLang="en-US" sz="2400" b="1" dirty="0">
                <a:latin typeface="メイリオ" panose="020B0604030504040204" pitchFamily="50" charset="-128"/>
                <a:ea typeface="メイリオ" panose="020B0604030504040204" pitchFamily="50" charset="-128"/>
              </a:rPr>
              <a:t>学ぼう！</a:t>
            </a:r>
            <a:endParaRPr kumimoji="1" lang="ja-JP" altLang="en-US" sz="2400" b="1" dirty="0">
              <a:latin typeface="メイリオ" panose="020B0604030504040204" pitchFamily="50" charset="-128"/>
              <a:ea typeface="メイリオ" panose="020B0604030504040204" pitchFamily="50" charset="-128"/>
            </a:endParaRPr>
          </a:p>
        </p:txBody>
      </p:sp>
      <p:sp>
        <p:nvSpPr>
          <p:cNvPr id="63" name="テキスト ボックス 62">
            <a:extLst>
              <a:ext uri="{FF2B5EF4-FFF2-40B4-BE49-F238E27FC236}">
                <a16:creationId xmlns:a16="http://schemas.microsoft.com/office/drawing/2014/main" xmlns="" id="{889C1424-ECFA-4AA4-98B0-9CF297332093}"/>
              </a:ext>
            </a:extLst>
          </p:cNvPr>
          <p:cNvSpPr txBox="1"/>
          <p:nvPr/>
        </p:nvSpPr>
        <p:spPr>
          <a:xfrm>
            <a:off x="3560522" y="1815236"/>
            <a:ext cx="1046747" cy="246221"/>
          </a:xfrm>
          <a:prstGeom prst="rect">
            <a:avLst/>
          </a:prstGeom>
          <a:noFill/>
        </p:spPr>
        <p:txBody>
          <a:bodyPr wrap="square" rtlCol="0">
            <a:spAutoFit/>
          </a:bodyPr>
          <a:lstStyle/>
          <a:p>
            <a:pPr algn="ctr"/>
            <a:r>
              <a:rPr kumimoji="1" lang="ja-JP" altLang="en-US" sz="1000" b="1" dirty="0">
                <a:latin typeface="メイリオ" panose="020B0604030504040204" pitchFamily="50" charset="-128"/>
                <a:ea typeface="メイリオ" panose="020B0604030504040204" pitchFamily="50" charset="-128"/>
              </a:rPr>
              <a:t>まな</a:t>
            </a:r>
          </a:p>
        </p:txBody>
      </p:sp>
      <p:pic>
        <p:nvPicPr>
          <p:cNvPr id="26" name="図 25">
            <a:extLst>
              <a:ext uri="{FF2B5EF4-FFF2-40B4-BE49-F238E27FC236}">
                <a16:creationId xmlns:a16="http://schemas.microsoft.com/office/drawing/2014/main" xmlns="" id="{2D90416C-B2EB-4AFB-B430-6A6E0298CDB5}"/>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720265" y="354185"/>
            <a:ext cx="1111889" cy="1008000"/>
          </a:xfrm>
          <a:prstGeom prst="rect">
            <a:avLst/>
          </a:prstGeom>
        </p:spPr>
      </p:pic>
    </p:spTree>
    <p:extLst>
      <p:ext uri="{BB962C8B-B14F-4D97-AF65-F5344CB8AC3E}">
        <p14:creationId xmlns:p14="http://schemas.microsoft.com/office/powerpoint/2010/main" val="264894751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CD82C"/>
        </a:solidFill>
        <a:effectLst/>
      </p:bgPr>
    </p:bg>
    <p:spTree>
      <p:nvGrpSpPr>
        <p:cNvPr id="1" name=""/>
        <p:cNvGrpSpPr/>
        <p:nvPr/>
      </p:nvGrpSpPr>
      <p:grpSpPr>
        <a:xfrm>
          <a:off x="0" y="0"/>
          <a:ext cx="0" cy="0"/>
          <a:chOff x="0" y="0"/>
          <a:chExt cx="0" cy="0"/>
        </a:xfrm>
      </p:grpSpPr>
      <p:pic>
        <p:nvPicPr>
          <p:cNvPr id="3" name="図 2">
            <a:extLst>
              <a:ext uri="{FF2B5EF4-FFF2-40B4-BE49-F238E27FC236}">
                <a16:creationId xmlns:a16="http://schemas.microsoft.com/office/drawing/2014/main" xmlns="" id="{2DB8D1A6-AAB2-4B6A-BD92-84A5B251DBC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43000" y="-1289"/>
            <a:ext cx="6858000" cy="6858000"/>
          </a:xfrm>
          <a:prstGeom prst="rect">
            <a:avLst/>
          </a:prstGeom>
        </p:spPr>
      </p:pic>
      <p:grpSp>
        <p:nvGrpSpPr>
          <p:cNvPr id="6" name="グループ化 5">
            <a:extLst>
              <a:ext uri="{FF2B5EF4-FFF2-40B4-BE49-F238E27FC236}">
                <a16:creationId xmlns:a16="http://schemas.microsoft.com/office/drawing/2014/main" xmlns="" id="{7DA942CA-65FB-431C-9207-1E06A6AF5A1F}"/>
              </a:ext>
            </a:extLst>
          </p:cNvPr>
          <p:cNvGrpSpPr/>
          <p:nvPr/>
        </p:nvGrpSpPr>
        <p:grpSpPr>
          <a:xfrm>
            <a:off x="1243262" y="299153"/>
            <a:ext cx="5172575" cy="1160402"/>
            <a:chOff x="1243262" y="299153"/>
            <a:chExt cx="5172575" cy="1160402"/>
          </a:xfrm>
        </p:grpSpPr>
        <p:sp>
          <p:nvSpPr>
            <p:cNvPr id="7" name="テキスト ボックス 6">
              <a:extLst>
                <a:ext uri="{FF2B5EF4-FFF2-40B4-BE49-F238E27FC236}">
                  <a16:creationId xmlns:a16="http://schemas.microsoft.com/office/drawing/2014/main" xmlns="" id="{E5366B67-A6CA-4510-9C5C-78AF41689109}"/>
                </a:ext>
              </a:extLst>
            </p:cNvPr>
            <p:cNvSpPr txBox="1"/>
            <p:nvPr/>
          </p:nvSpPr>
          <p:spPr>
            <a:xfrm>
              <a:off x="1243262" y="305393"/>
              <a:ext cx="5125453" cy="1154162"/>
            </a:xfrm>
            <a:prstGeom prst="rect">
              <a:avLst/>
            </a:prstGeom>
            <a:solidFill>
              <a:srgbClr val="FCD82C"/>
            </a:solidFill>
          </p:spPr>
          <p:txBody>
            <a:bodyPr wrap="square" rtlCol="0">
              <a:spAutoFit/>
            </a:bodyPr>
            <a:lstStyle/>
            <a:p>
              <a:pPr>
                <a:lnSpc>
                  <a:spcPct val="150000"/>
                </a:lnSpc>
              </a:pPr>
              <a:r>
                <a:rPr kumimoji="1" lang="ja-JP" altLang="en-US" sz="2400" b="1" dirty="0">
                  <a:solidFill>
                    <a:srgbClr val="FF0000"/>
                  </a:solidFill>
                  <a:latin typeface="メイリオ" panose="020B0604030504040204" pitchFamily="50" charset="-128"/>
                  <a:ea typeface="メイリオ" panose="020B0604030504040204" pitchFamily="50" charset="-128"/>
                </a:rPr>
                <a:t>新型コロナウイルス感染症</a:t>
              </a:r>
              <a:r>
                <a:rPr kumimoji="1" lang="ja-JP" altLang="en-US" sz="2400" b="1" dirty="0">
                  <a:latin typeface="メイリオ" panose="020B0604030504040204" pitchFamily="50" charset="-128"/>
                  <a:ea typeface="メイリオ" panose="020B0604030504040204" pitchFamily="50" charset="-128"/>
                </a:rPr>
                <a:t>から自分や大切な人を守る方法</a:t>
              </a:r>
            </a:p>
          </p:txBody>
        </p:sp>
        <p:sp>
          <p:nvSpPr>
            <p:cNvPr id="8" name="テキスト ボックス 7">
              <a:extLst>
                <a:ext uri="{FF2B5EF4-FFF2-40B4-BE49-F238E27FC236}">
                  <a16:creationId xmlns:a16="http://schemas.microsoft.com/office/drawing/2014/main" xmlns="" id="{FF2274CD-8470-45A0-84C0-DB6D9E4509AB}"/>
                </a:ext>
              </a:extLst>
            </p:cNvPr>
            <p:cNvSpPr txBox="1"/>
            <p:nvPr/>
          </p:nvSpPr>
          <p:spPr>
            <a:xfrm>
              <a:off x="1243262" y="305393"/>
              <a:ext cx="766010" cy="230832"/>
            </a:xfrm>
            <a:prstGeom prst="rect">
              <a:avLst/>
            </a:prstGeom>
            <a:noFill/>
          </p:spPr>
          <p:txBody>
            <a:bodyPr wrap="square" rtlCol="0">
              <a:spAutoFit/>
            </a:bodyPr>
            <a:lstStyle/>
            <a:p>
              <a:pPr algn="ctr"/>
              <a:r>
                <a:rPr kumimoji="1" lang="ja-JP" altLang="en-US" sz="900" b="1" dirty="0">
                  <a:latin typeface="メイリオ" panose="020B0604030504040204" pitchFamily="50" charset="-128"/>
                  <a:ea typeface="メイリオ" panose="020B0604030504040204" pitchFamily="50" charset="-128"/>
                </a:rPr>
                <a:t>しんがた</a:t>
              </a:r>
            </a:p>
          </p:txBody>
        </p:sp>
        <p:sp>
          <p:nvSpPr>
            <p:cNvPr id="9" name="テキスト ボックス 8">
              <a:extLst>
                <a:ext uri="{FF2B5EF4-FFF2-40B4-BE49-F238E27FC236}">
                  <a16:creationId xmlns:a16="http://schemas.microsoft.com/office/drawing/2014/main" xmlns="" id="{C73106D6-C29B-4B89-9EAC-929FED103F4D}"/>
                </a:ext>
              </a:extLst>
            </p:cNvPr>
            <p:cNvSpPr txBox="1"/>
            <p:nvPr/>
          </p:nvSpPr>
          <p:spPr>
            <a:xfrm>
              <a:off x="4048626" y="299153"/>
              <a:ext cx="1046747" cy="230832"/>
            </a:xfrm>
            <a:prstGeom prst="rect">
              <a:avLst/>
            </a:prstGeom>
            <a:noFill/>
          </p:spPr>
          <p:txBody>
            <a:bodyPr wrap="square" rtlCol="0">
              <a:spAutoFit/>
            </a:bodyPr>
            <a:lstStyle/>
            <a:p>
              <a:pPr algn="ctr"/>
              <a:r>
                <a:rPr kumimoji="1" lang="ja-JP" altLang="en-US" sz="900" b="1" dirty="0">
                  <a:latin typeface="メイリオ" panose="020B0604030504040204" pitchFamily="50" charset="-128"/>
                  <a:ea typeface="メイリオ" panose="020B0604030504040204" pitchFamily="50" charset="-128"/>
                </a:rPr>
                <a:t>かんせんしょう</a:t>
              </a:r>
            </a:p>
          </p:txBody>
        </p:sp>
        <p:sp>
          <p:nvSpPr>
            <p:cNvPr id="10" name="テキスト ボックス 9">
              <a:extLst>
                <a:ext uri="{FF2B5EF4-FFF2-40B4-BE49-F238E27FC236}">
                  <a16:creationId xmlns:a16="http://schemas.microsoft.com/office/drawing/2014/main" xmlns="" id="{5C4F760E-B125-4F87-B351-8E5558987E06}"/>
                </a:ext>
              </a:extLst>
            </p:cNvPr>
            <p:cNvSpPr txBox="1"/>
            <p:nvPr/>
          </p:nvSpPr>
          <p:spPr>
            <a:xfrm>
              <a:off x="5369090" y="299153"/>
              <a:ext cx="1046747" cy="230832"/>
            </a:xfrm>
            <a:prstGeom prst="rect">
              <a:avLst/>
            </a:prstGeom>
            <a:noFill/>
          </p:spPr>
          <p:txBody>
            <a:bodyPr wrap="square" rtlCol="0">
              <a:spAutoFit/>
            </a:bodyPr>
            <a:lstStyle/>
            <a:p>
              <a:pPr algn="ctr"/>
              <a:r>
                <a:rPr kumimoji="1" lang="ja-JP" altLang="en-US" sz="900" b="1" dirty="0">
                  <a:latin typeface="メイリオ" panose="020B0604030504040204" pitchFamily="50" charset="-128"/>
                  <a:ea typeface="メイリオ" panose="020B0604030504040204" pitchFamily="50" charset="-128"/>
                </a:rPr>
                <a:t>じぶん</a:t>
              </a:r>
            </a:p>
          </p:txBody>
        </p:sp>
        <p:sp>
          <p:nvSpPr>
            <p:cNvPr id="11" name="テキスト ボックス 10">
              <a:extLst>
                <a:ext uri="{FF2B5EF4-FFF2-40B4-BE49-F238E27FC236}">
                  <a16:creationId xmlns:a16="http://schemas.microsoft.com/office/drawing/2014/main" xmlns="" id="{26343E6B-9A35-4111-9F77-E30F55EA9C03}"/>
                </a:ext>
              </a:extLst>
            </p:cNvPr>
            <p:cNvSpPr txBox="1"/>
            <p:nvPr/>
          </p:nvSpPr>
          <p:spPr>
            <a:xfrm>
              <a:off x="1538037" y="850913"/>
              <a:ext cx="2913647" cy="230832"/>
            </a:xfrm>
            <a:prstGeom prst="rect">
              <a:avLst/>
            </a:prstGeom>
            <a:noFill/>
          </p:spPr>
          <p:txBody>
            <a:bodyPr wrap="square" rtlCol="0">
              <a:spAutoFit/>
            </a:bodyPr>
            <a:lstStyle/>
            <a:p>
              <a:pPr algn="ctr"/>
              <a:r>
                <a:rPr kumimoji="1" lang="ja-JP" altLang="en-US" sz="900" b="1" dirty="0">
                  <a:latin typeface="メイリオ" panose="020B0604030504040204" pitchFamily="50" charset="-128"/>
                  <a:ea typeface="メイリオ" panose="020B0604030504040204" pitchFamily="50" charset="-128"/>
                </a:rPr>
                <a:t>たいせつ　　　　ひと   　 　まも　 　　ほうほう</a:t>
              </a:r>
            </a:p>
          </p:txBody>
        </p:sp>
      </p:grpSp>
      <p:sp>
        <p:nvSpPr>
          <p:cNvPr id="12" name="テキスト ボックス 11">
            <a:extLst>
              <a:ext uri="{FF2B5EF4-FFF2-40B4-BE49-F238E27FC236}">
                <a16:creationId xmlns:a16="http://schemas.microsoft.com/office/drawing/2014/main" xmlns="" id="{368C20B5-3090-47BF-9D72-92931F887217}"/>
              </a:ext>
            </a:extLst>
          </p:cNvPr>
          <p:cNvSpPr txBox="1"/>
          <p:nvPr/>
        </p:nvSpPr>
        <p:spPr>
          <a:xfrm>
            <a:off x="3640732" y="1850722"/>
            <a:ext cx="1893794" cy="557845"/>
          </a:xfrm>
          <a:prstGeom prst="rect">
            <a:avLst/>
          </a:prstGeom>
          <a:solidFill>
            <a:srgbClr val="EFEFEF"/>
          </a:solidFill>
        </p:spPr>
        <p:txBody>
          <a:bodyPr wrap="square" rtlCol="0">
            <a:spAutoFit/>
          </a:bodyPr>
          <a:lstStyle/>
          <a:p>
            <a:pPr algn="ctr">
              <a:lnSpc>
                <a:spcPct val="150000"/>
              </a:lnSpc>
            </a:pPr>
            <a:r>
              <a:rPr lang="ja-JP" altLang="en-US" sz="2200" b="1" dirty="0">
                <a:latin typeface="メイリオ" panose="020B0604030504040204" pitchFamily="50" charset="-128"/>
                <a:ea typeface="メイリオ" panose="020B0604030504040204" pitchFamily="50" charset="-128"/>
              </a:rPr>
              <a:t>行動しよう！</a:t>
            </a:r>
            <a:endParaRPr kumimoji="1" lang="ja-JP" altLang="en-US" sz="2200" b="1" dirty="0">
              <a:latin typeface="メイリオ" panose="020B0604030504040204" pitchFamily="50" charset="-128"/>
              <a:ea typeface="メイリオ" panose="020B0604030504040204" pitchFamily="50" charset="-128"/>
            </a:endParaRPr>
          </a:p>
        </p:txBody>
      </p:sp>
      <p:sp>
        <p:nvSpPr>
          <p:cNvPr id="13" name="テキスト ボックス 12">
            <a:extLst>
              <a:ext uri="{FF2B5EF4-FFF2-40B4-BE49-F238E27FC236}">
                <a16:creationId xmlns:a16="http://schemas.microsoft.com/office/drawing/2014/main" xmlns="" id="{DBFD3C9E-735E-4292-A843-9069C928608C}"/>
              </a:ext>
            </a:extLst>
          </p:cNvPr>
          <p:cNvSpPr txBox="1"/>
          <p:nvPr/>
        </p:nvSpPr>
        <p:spPr>
          <a:xfrm>
            <a:off x="3504375" y="1815236"/>
            <a:ext cx="1046747" cy="246221"/>
          </a:xfrm>
          <a:prstGeom prst="rect">
            <a:avLst/>
          </a:prstGeom>
          <a:noFill/>
        </p:spPr>
        <p:txBody>
          <a:bodyPr wrap="square" rtlCol="0">
            <a:spAutoFit/>
          </a:bodyPr>
          <a:lstStyle/>
          <a:p>
            <a:pPr algn="ctr"/>
            <a:r>
              <a:rPr kumimoji="1" lang="ja-JP" altLang="en-US" sz="1000" b="1" dirty="0">
                <a:latin typeface="メイリオ" panose="020B0604030504040204" pitchFamily="50" charset="-128"/>
                <a:ea typeface="メイリオ" panose="020B0604030504040204" pitchFamily="50" charset="-128"/>
              </a:rPr>
              <a:t>こうどう</a:t>
            </a:r>
          </a:p>
        </p:txBody>
      </p:sp>
      <p:sp>
        <p:nvSpPr>
          <p:cNvPr id="14" name="テキスト ボックス 13">
            <a:extLst>
              <a:ext uri="{FF2B5EF4-FFF2-40B4-BE49-F238E27FC236}">
                <a16:creationId xmlns:a16="http://schemas.microsoft.com/office/drawing/2014/main" xmlns="" id="{07D38E23-92A2-476A-8367-D0F4575D0180}"/>
              </a:ext>
            </a:extLst>
          </p:cNvPr>
          <p:cNvSpPr txBox="1"/>
          <p:nvPr/>
        </p:nvSpPr>
        <p:spPr>
          <a:xfrm>
            <a:off x="1610226" y="3910381"/>
            <a:ext cx="2772276" cy="623248"/>
          </a:xfrm>
          <a:prstGeom prst="rect">
            <a:avLst/>
          </a:prstGeom>
          <a:solidFill>
            <a:srgbClr val="FAFAFA"/>
          </a:solidFill>
        </p:spPr>
        <p:txBody>
          <a:bodyPr wrap="square" rtlCol="0">
            <a:spAutoFit/>
          </a:bodyPr>
          <a:lstStyle/>
          <a:p>
            <a:pPr>
              <a:lnSpc>
                <a:spcPct val="150000"/>
              </a:lnSpc>
            </a:pPr>
            <a:r>
              <a:rPr lang="ja-JP" altLang="en-US" sz="1200" b="1" dirty="0">
                <a:latin typeface="メイリオ" panose="020B0604030504040204" pitchFamily="50" charset="-128"/>
                <a:ea typeface="メイリオ" panose="020B0604030504040204" pitchFamily="50" charset="-128"/>
              </a:rPr>
              <a:t>よく手を洗い、顔を触らないように　しよう！</a:t>
            </a:r>
            <a:endParaRPr kumimoji="1" lang="ja-JP" altLang="en-US" sz="1200" b="1" dirty="0">
              <a:latin typeface="メイリオ" panose="020B0604030504040204" pitchFamily="50" charset="-128"/>
              <a:ea typeface="メイリオ" panose="020B0604030504040204" pitchFamily="50" charset="-128"/>
            </a:endParaRPr>
          </a:p>
        </p:txBody>
      </p:sp>
      <p:sp>
        <p:nvSpPr>
          <p:cNvPr id="15" name="テキスト ボックス 14">
            <a:extLst>
              <a:ext uri="{FF2B5EF4-FFF2-40B4-BE49-F238E27FC236}">
                <a16:creationId xmlns:a16="http://schemas.microsoft.com/office/drawing/2014/main" xmlns="" id="{91851171-364F-434C-896D-EFD81ED58DC5}"/>
              </a:ext>
            </a:extLst>
          </p:cNvPr>
          <p:cNvSpPr txBox="1"/>
          <p:nvPr/>
        </p:nvSpPr>
        <p:spPr>
          <a:xfrm>
            <a:off x="4932947" y="3910381"/>
            <a:ext cx="2772276" cy="623248"/>
          </a:xfrm>
          <a:prstGeom prst="rect">
            <a:avLst/>
          </a:prstGeom>
          <a:solidFill>
            <a:srgbClr val="FAFAFA"/>
          </a:solidFill>
        </p:spPr>
        <p:txBody>
          <a:bodyPr wrap="square" rtlCol="0">
            <a:spAutoFit/>
          </a:bodyPr>
          <a:lstStyle/>
          <a:p>
            <a:pPr>
              <a:lnSpc>
                <a:spcPct val="150000"/>
              </a:lnSpc>
            </a:pPr>
            <a:r>
              <a:rPr lang="ja-JP" altLang="en-US" sz="1200" b="1" dirty="0">
                <a:latin typeface="メイリオ" panose="020B0604030504040204" pitchFamily="50" charset="-128"/>
                <a:ea typeface="メイリオ" panose="020B0604030504040204" pitchFamily="50" charset="-128"/>
              </a:rPr>
              <a:t>熱があったり、咳をしている場合は　家でしっかり休もう！</a:t>
            </a:r>
            <a:endParaRPr kumimoji="1" lang="ja-JP" altLang="en-US" sz="1200" b="1" dirty="0">
              <a:latin typeface="メイリオ" panose="020B0604030504040204" pitchFamily="50" charset="-128"/>
              <a:ea typeface="メイリオ" panose="020B0604030504040204" pitchFamily="50" charset="-128"/>
            </a:endParaRPr>
          </a:p>
        </p:txBody>
      </p:sp>
      <p:sp>
        <p:nvSpPr>
          <p:cNvPr id="16" name="テキスト ボックス 15">
            <a:extLst>
              <a:ext uri="{FF2B5EF4-FFF2-40B4-BE49-F238E27FC236}">
                <a16:creationId xmlns:a16="http://schemas.microsoft.com/office/drawing/2014/main" xmlns="" id="{A442D023-0B9E-4E0D-B705-94D429ED03D0}"/>
              </a:ext>
            </a:extLst>
          </p:cNvPr>
          <p:cNvSpPr txBox="1"/>
          <p:nvPr/>
        </p:nvSpPr>
        <p:spPr>
          <a:xfrm>
            <a:off x="1608722" y="5759305"/>
            <a:ext cx="2690562" cy="900246"/>
          </a:xfrm>
          <a:prstGeom prst="rect">
            <a:avLst/>
          </a:prstGeom>
          <a:solidFill>
            <a:srgbClr val="FAFAFA"/>
          </a:solidFill>
        </p:spPr>
        <p:txBody>
          <a:bodyPr wrap="square" rtlCol="0">
            <a:spAutoFit/>
          </a:bodyPr>
          <a:lstStyle/>
          <a:p>
            <a:pPr>
              <a:lnSpc>
                <a:spcPct val="150000"/>
              </a:lnSpc>
            </a:pPr>
            <a:r>
              <a:rPr lang="ja-JP" altLang="en-US" sz="1200" b="1" dirty="0">
                <a:latin typeface="メイリオ" panose="020B0604030504040204" pitchFamily="50" charset="-128"/>
                <a:ea typeface="メイリオ" panose="020B0604030504040204" pitchFamily="50" charset="-128"/>
              </a:rPr>
              <a:t>握手など他人と直接ふれ合わないようにしよう！大切な人との新しい  あいさつの仕方を考えよう！</a:t>
            </a:r>
            <a:endParaRPr kumimoji="1" lang="ja-JP" altLang="en-US" sz="1200" b="1" dirty="0">
              <a:latin typeface="メイリオ" panose="020B0604030504040204" pitchFamily="50" charset="-128"/>
              <a:ea typeface="メイリオ" panose="020B0604030504040204" pitchFamily="50" charset="-128"/>
            </a:endParaRPr>
          </a:p>
        </p:txBody>
      </p:sp>
      <p:sp>
        <p:nvSpPr>
          <p:cNvPr id="17" name="テキスト ボックス 16">
            <a:extLst>
              <a:ext uri="{FF2B5EF4-FFF2-40B4-BE49-F238E27FC236}">
                <a16:creationId xmlns:a16="http://schemas.microsoft.com/office/drawing/2014/main" xmlns="" id="{3D64B8EE-66D6-4560-B510-30278CCB5480}"/>
              </a:ext>
            </a:extLst>
          </p:cNvPr>
          <p:cNvSpPr txBox="1"/>
          <p:nvPr/>
        </p:nvSpPr>
        <p:spPr>
          <a:xfrm>
            <a:off x="4932947" y="5759305"/>
            <a:ext cx="2772276" cy="900246"/>
          </a:xfrm>
          <a:prstGeom prst="rect">
            <a:avLst/>
          </a:prstGeom>
          <a:solidFill>
            <a:srgbClr val="FAFAFA"/>
          </a:solidFill>
        </p:spPr>
        <p:txBody>
          <a:bodyPr wrap="square" rtlCol="0">
            <a:spAutoFit/>
          </a:bodyPr>
          <a:lstStyle/>
          <a:p>
            <a:pPr>
              <a:lnSpc>
                <a:spcPct val="150000"/>
              </a:lnSpc>
            </a:pPr>
            <a:r>
              <a:rPr lang="ja-JP" altLang="en-US" sz="1200" b="1" dirty="0">
                <a:latin typeface="メイリオ" panose="020B0604030504040204" pitchFamily="50" charset="-128"/>
                <a:ea typeface="メイリオ" panose="020B0604030504040204" pitchFamily="50" charset="-128"/>
              </a:rPr>
              <a:t>ティッシュペーパーや曲げた肘の内側を使って、咳・くしゃみエチケットをしよう！</a:t>
            </a:r>
          </a:p>
        </p:txBody>
      </p:sp>
      <p:sp>
        <p:nvSpPr>
          <p:cNvPr id="18" name="テキスト ボックス 17">
            <a:extLst>
              <a:ext uri="{FF2B5EF4-FFF2-40B4-BE49-F238E27FC236}">
                <a16:creationId xmlns:a16="http://schemas.microsoft.com/office/drawing/2014/main" xmlns="" id="{5F8C5DC2-5B7B-440F-8CDF-F05FA439EDAB}"/>
              </a:ext>
            </a:extLst>
          </p:cNvPr>
          <p:cNvSpPr txBox="1"/>
          <p:nvPr/>
        </p:nvSpPr>
        <p:spPr>
          <a:xfrm>
            <a:off x="1941095" y="3831718"/>
            <a:ext cx="1699637" cy="215444"/>
          </a:xfrm>
          <a:prstGeom prst="rect">
            <a:avLst/>
          </a:prstGeom>
          <a:noFill/>
        </p:spPr>
        <p:txBody>
          <a:bodyPr wrap="square" rtlCol="0">
            <a:spAutoFit/>
          </a:bodyPr>
          <a:lstStyle/>
          <a:p>
            <a:r>
              <a:rPr kumimoji="1" lang="ja-JP" altLang="en-US" sz="800" b="1" dirty="0">
                <a:latin typeface="メイリオ" panose="020B0604030504040204" pitchFamily="50" charset="-128"/>
                <a:ea typeface="メイリオ" panose="020B0604030504040204" pitchFamily="50" charset="-128"/>
              </a:rPr>
              <a:t>て　  あら       かお   さわ</a:t>
            </a:r>
          </a:p>
        </p:txBody>
      </p:sp>
      <p:sp>
        <p:nvSpPr>
          <p:cNvPr id="19" name="テキスト ボックス 18">
            <a:extLst>
              <a:ext uri="{FF2B5EF4-FFF2-40B4-BE49-F238E27FC236}">
                <a16:creationId xmlns:a16="http://schemas.microsoft.com/office/drawing/2014/main" xmlns="" id="{82AFCE24-1107-43D5-ABB0-458CE77B0249}"/>
              </a:ext>
            </a:extLst>
          </p:cNvPr>
          <p:cNvSpPr txBox="1"/>
          <p:nvPr/>
        </p:nvSpPr>
        <p:spPr>
          <a:xfrm>
            <a:off x="4932947" y="3831718"/>
            <a:ext cx="2486527" cy="215444"/>
          </a:xfrm>
          <a:prstGeom prst="rect">
            <a:avLst/>
          </a:prstGeom>
          <a:noFill/>
        </p:spPr>
        <p:txBody>
          <a:bodyPr wrap="square" rtlCol="0">
            <a:spAutoFit/>
          </a:bodyPr>
          <a:lstStyle/>
          <a:p>
            <a:r>
              <a:rPr kumimoji="1" lang="ja-JP" altLang="en-US" sz="800" b="1" dirty="0">
                <a:latin typeface="メイリオ" panose="020B0604030504040204" pitchFamily="50" charset="-128"/>
                <a:ea typeface="メイリオ" panose="020B0604030504040204" pitchFamily="50" charset="-128"/>
              </a:rPr>
              <a:t>ねつ　　　　　　　　 せき                      ばあい</a:t>
            </a:r>
          </a:p>
        </p:txBody>
      </p:sp>
      <p:sp>
        <p:nvSpPr>
          <p:cNvPr id="20" name="テキスト ボックス 19">
            <a:extLst>
              <a:ext uri="{FF2B5EF4-FFF2-40B4-BE49-F238E27FC236}">
                <a16:creationId xmlns:a16="http://schemas.microsoft.com/office/drawing/2014/main" xmlns="" id="{91D24B36-8B7E-4596-AE30-4C4481323046}"/>
              </a:ext>
            </a:extLst>
          </p:cNvPr>
          <p:cNvSpPr txBox="1"/>
          <p:nvPr/>
        </p:nvSpPr>
        <p:spPr>
          <a:xfrm>
            <a:off x="4932946" y="4146259"/>
            <a:ext cx="2486527" cy="215444"/>
          </a:xfrm>
          <a:prstGeom prst="rect">
            <a:avLst/>
          </a:prstGeom>
          <a:noFill/>
        </p:spPr>
        <p:txBody>
          <a:bodyPr wrap="square" rtlCol="0">
            <a:spAutoFit/>
          </a:bodyPr>
          <a:lstStyle/>
          <a:p>
            <a:r>
              <a:rPr kumimoji="1" lang="ja-JP" altLang="en-US" sz="800" b="1" dirty="0">
                <a:latin typeface="メイリオ" panose="020B0604030504040204" pitchFamily="50" charset="-128"/>
                <a:ea typeface="メイリオ" panose="020B0604030504040204" pitchFamily="50" charset="-128"/>
              </a:rPr>
              <a:t>いえ</a:t>
            </a:r>
            <a:r>
              <a:rPr kumimoji="1" lang="en-US" altLang="ja-JP" sz="800" b="1" dirty="0">
                <a:latin typeface="メイリオ" panose="020B0604030504040204" pitchFamily="50" charset="-128"/>
                <a:ea typeface="メイリオ" panose="020B0604030504040204" pitchFamily="50" charset="-128"/>
              </a:rPr>
              <a:t>		</a:t>
            </a:r>
            <a:r>
              <a:rPr kumimoji="1" lang="ja-JP" altLang="en-US" sz="800" b="1" dirty="0">
                <a:latin typeface="メイリオ" panose="020B0604030504040204" pitchFamily="50" charset="-128"/>
                <a:ea typeface="メイリオ" panose="020B0604030504040204" pitchFamily="50" charset="-128"/>
              </a:rPr>
              <a:t>やす</a:t>
            </a:r>
          </a:p>
        </p:txBody>
      </p:sp>
      <p:sp>
        <p:nvSpPr>
          <p:cNvPr id="21" name="テキスト ボックス 20">
            <a:extLst>
              <a:ext uri="{FF2B5EF4-FFF2-40B4-BE49-F238E27FC236}">
                <a16:creationId xmlns:a16="http://schemas.microsoft.com/office/drawing/2014/main" xmlns="" id="{12744E70-FE5C-480D-B9AD-0B710D0A73F8}"/>
              </a:ext>
            </a:extLst>
          </p:cNvPr>
          <p:cNvSpPr txBox="1"/>
          <p:nvPr/>
        </p:nvSpPr>
        <p:spPr>
          <a:xfrm>
            <a:off x="1608722" y="5709701"/>
            <a:ext cx="2486527" cy="215444"/>
          </a:xfrm>
          <a:prstGeom prst="rect">
            <a:avLst/>
          </a:prstGeom>
          <a:noFill/>
        </p:spPr>
        <p:txBody>
          <a:bodyPr wrap="square" rtlCol="0">
            <a:spAutoFit/>
          </a:bodyPr>
          <a:lstStyle/>
          <a:p>
            <a:r>
              <a:rPr kumimoji="1" lang="ja-JP" altLang="en-US" sz="800" b="1" dirty="0">
                <a:latin typeface="メイリオ" panose="020B0604030504040204" pitchFamily="50" charset="-128"/>
                <a:ea typeface="メイリオ" panose="020B0604030504040204" pitchFamily="50" charset="-128"/>
              </a:rPr>
              <a:t>あくしゅ</a:t>
            </a:r>
            <a:r>
              <a:rPr kumimoji="1" lang="en-US" altLang="ja-JP" sz="800" b="1" dirty="0">
                <a:latin typeface="メイリオ" panose="020B0604030504040204" pitchFamily="50" charset="-128"/>
                <a:ea typeface="メイリオ" panose="020B0604030504040204" pitchFamily="50" charset="-128"/>
              </a:rPr>
              <a:t>       </a:t>
            </a:r>
            <a:r>
              <a:rPr kumimoji="1" lang="ja-JP" altLang="en-US" sz="800" b="1" dirty="0">
                <a:latin typeface="メイリオ" panose="020B0604030504040204" pitchFamily="50" charset="-128"/>
                <a:ea typeface="メイリオ" panose="020B0604030504040204" pitchFamily="50" charset="-128"/>
              </a:rPr>
              <a:t>ひと　　ちょくせつ　 あ</a:t>
            </a:r>
          </a:p>
        </p:txBody>
      </p:sp>
      <p:sp>
        <p:nvSpPr>
          <p:cNvPr id="22" name="テキスト ボックス 21">
            <a:extLst>
              <a:ext uri="{FF2B5EF4-FFF2-40B4-BE49-F238E27FC236}">
                <a16:creationId xmlns:a16="http://schemas.microsoft.com/office/drawing/2014/main" xmlns="" id="{B6879AD9-2769-4561-BB11-26C808039A5C}"/>
              </a:ext>
            </a:extLst>
          </p:cNvPr>
          <p:cNvSpPr txBox="1"/>
          <p:nvPr/>
        </p:nvSpPr>
        <p:spPr>
          <a:xfrm>
            <a:off x="2503318" y="5993415"/>
            <a:ext cx="1489161" cy="215444"/>
          </a:xfrm>
          <a:prstGeom prst="rect">
            <a:avLst/>
          </a:prstGeom>
          <a:noFill/>
        </p:spPr>
        <p:txBody>
          <a:bodyPr wrap="square" rtlCol="0">
            <a:spAutoFit/>
          </a:bodyPr>
          <a:lstStyle/>
          <a:p>
            <a:r>
              <a:rPr kumimoji="1" lang="ja-JP" altLang="en-US" sz="800" b="1" dirty="0">
                <a:latin typeface="メイリオ" panose="020B0604030504040204" pitchFamily="50" charset="-128"/>
                <a:ea typeface="メイリオ" panose="020B0604030504040204" pitchFamily="50" charset="-128"/>
              </a:rPr>
              <a:t>たいせつ</a:t>
            </a:r>
            <a:r>
              <a:rPr kumimoji="1" lang="en-US" altLang="ja-JP" sz="800" b="1" dirty="0">
                <a:latin typeface="メイリオ" panose="020B0604030504040204" pitchFamily="50" charset="-128"/>
                <a:ea typeface="メイリオ" panose="020B0604030504040204" pitchFamily="50" charset="-128"/>
              </a:rPr>
              <a:t>	</a:t>
            </a:r>
            <a:r>
              <a:rPr kumimoji="1" lang="ja-JP" altLang="en-US" sz="800" b="1" dirty="0">
                <a:latin typeface="メイリオ" panose="020B0604030504040204" pitchFamily="50" charset="-128"/>
                <a:ea typeface="メイリオ" panose="020B0604030504040204" pitchFamily="50" charset="-128"/>
              </a:rPr>
              <a:t>ひと</a:t>
            </a:r>
            <a:r>
              <a:rPr kumimoji="1" lang="en-US" altLang="ja-JP" sz="800" b="1" dirty="0">
                <a:latin typeface="メイリオ" panose="020B0604030504040204" pitchFamily="50" charset="-128"/>
                <a:ea typeface="メイリオ" panose="020B0604030504040204" pitchFamily="50" charset="-128"/>
              </a:rPr>
              <a:t>	</a:t>
            </a:r>
            <a:r>
              <a:rPr kumimoji="1" lang="ja-JP" altLang="en-US" sz="800" b="1" dirty="0">
                <a:latin typeface="メイリオ" panose="020B0604030504040204" pitchFamily="50" charset="-128"/>
                <a:ea typeface="メイリオ" panose="020B0604030504040204" pitchFamily="50" charset="-128"/>
              </a:rPr>
              <a:t>あたら</a:t>
            </a:r>
          </a:p>
        </p:txBody>
      </p:sp>
      <p:sp>
        <p:nvSpPr>
          <p:cNvPr id="23" name="テキスト ボックス 22">
            <a:extLst>
              <a:ext uri="{FF2B5EF4-FFF2-40B4-BE49-F238E27FC236}">
                <a16:creationId xmlns:a16="http://schemas.microsoft.com/office/drawing/2014/main" xmlns="" id="{A1217B11-5867-4A1D-B41D-ABBBBBCC2C5E}"/>
              </a:ext>
            </a:extLst>
          </p:cNvPr>
          <p:cNvSpPr txBox="1"/>
          <p:nvPr/>
        </p:nvSpPr>
        <p:spPr>
          <a:xfrm>
            <a:off x="2367123" y="6274523"/>
            <a:ext cx="1418900" cy="215444"/>
          </a:xfrm>
          <a:prstGeom prst="rect">
            <a:avLst/>
          </a:prstGeom>
          <a:noFill/>
        </p:spPr>
        <p:txBody>
          <a:bodyPr wrap="square" rtlCol="0">
            <a:spAutoFit/>
          </a:bodyPr>
          <a:lstStyle/>
          <a:p>
            <a:r>
              <a:rPr kumimoji="1" lang="ja-JP" altLang="en-US" sz="800" b="1" dirty="0">
                <a:latin typeface="メイリオ" panose="020B0604030504040204" pitchFamily="50" charset="-128"/>
                <a:ea typeface="メイリオ" panose="020B0604030504040204" pitchFamily="50" charset="-128"/>
              </a:rPr>
              <a:t>しかた　かんが</a:t>
            </a:r>
          </a:p>
        </p:txBody>
      </p:sp>
      <p:sp>
        <p:nvSpPr>
          <p:cNvPr id="24" name="テキスト ボックス 23">
            <a:extLst>
              <a:ext uri="{FF2B5EF4-FFF2-40B4-BE49-F238E27FC236}">
                <a16:creationId xmlns:a16="http://schemas.microsoft.com/office/drawing/2014/main" xmlns="" id="{E46BC720-DFC9-4B59-A238-1BE9EA213D7B}"/>
              </a:ext>
            </a:extLst>
          </p:cNvPr>
          <p:cNvSpPr txBox="1"/>
          <p:nvPr/>
        </p:nvSpPr>
        <p:spPr>
          <a:xfrm>
            <a:off x="6481009" y="5709701"/>
            <a:ext cx="1130970" cy="215444"/>
          </a:xfrm>
          <a:prstGeom prst="rect">
            <a:avLst/>
          </a:prstGeom>
          <a:noFill/>
        </p:spPr>
        <p:txBody>
          <a:bodyPr wrap="square" rtlCol="0">
            <a:spAutoFit/>
          </a:bodyPr>
          <a:lstStyle/>
          <a:p>
            <a:r>
              <a:rPr kumimoji="1" lang="ja-JP" altLang="en-US" sz="800" b="1" dirty="0">
                <a:latin typeface="メイリオ" panose="020B0604030504040204" pitchFamily="50" charset="-128"/>
                <a:ea typeface="メイリオ" panose="020B0604030504040204" pitchFamily="50" charset="-128"/>
              </a:rPr>
              <a:t>ま　　　ひじ　うち</a:t>
            </a:r>
          </a:p>
        </p:txBody>
      </p:sp>
      <p:sp>
        <p:nvSpPr>
          <p:cNvPr id="25" name="テキスト ボックス 24">
            <a:extLst>
              <a:ext uri="{FF2B5EF4-FFF2-40B4-BE49-F238E27FC236}">
                <a16:creationId xmlns:a16="http://schemas.microsoft.com/office/drawing/2014/main" xmlns="" id="{501923C3-00AB-4148-9A09-2A0DD5B81326}"/>
              </a:ext>
            </a:extLst>
          </p:cNvPr>
          <p:cNvSpPr txBox="1"/>
          <p:nvPr/>
        </p:nvSpPr>
        <p:spPr>
          <a:xfrm>
            <a:off x="4916904" y="5991002"/>
            <a:ext cx="1893794" cy="215444"/>
          </a:xfrm>
          <a:prstGeom prst="rect">
            <a:avLst/>
          </a:prstGeom>
          <a:noFill/>
        </p:spPr>
        <p:txBody>
          <a:bodyPr wrap="square" rtlCol="0">
            <a:spAutoFit/>
          </a:bodyPr>
          <a:lstStyle/>
          <a:p>
            <a:r>
              <a:rPr kumimoji="1" lang="ja-JP" altLang="en-US" sz="800" b="1" dirty="0">
                <a:latin typeface="メイリオ" panose="020B0604030504040204" pitchFamily="50" charset="-128"/>
                <a:ea typeface="メイリオ" panose="020B0604030504040204" pitchFamily="50" charset="-128"/>
              </a:rPr>
              <a:t>がわ　つか　　　　せき</a:t>
            </a:r>
          </a:p>
        </p:txBody>
      </p:sp>
      <p:pic>
        <p:nvPicPr>
          <p:cNvPr id="26" name="図 25">
            <a:extLst>
              <a:ext uri="{FF2B5EF4-FFF2-40B4-BE49-F238E27FC236}">
                <a16:creationId xmlns:a16="http://schemas.microsoft.com/office/drawing/2014/main" xmlns="" id="{FB009E99-9067-4EB9-A535-28E5533F1B9A}"/>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720265" y="354185"/>
            <a:ext cx="1111889" cy="1008000"/>
          </a:xfrm>
          <a:prstGeom prst="rect">
            <a:avLst/>
          </a:prstGeom>
        </p:spPr>
      </p:pic>
    </p:spTree>
    <p:extLst>
      <p:ext uri="{BB962C8B-B14F-4D97-AF65-F5344CB8AC3E}">
        <p14:creationId xmlns:p14="http://schemas.microsoft.com/office/powerpoint/2010/main" val="151274026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CD82C"/>
        </a:solidFill>
        <a:effectLst/>
      </p:bgPr>
    </p:bg>
    <p:spTree>
      <p:nvGrpSpPr>
        <p:cNvPr id="1" name=""/>
        <p:cNvGrpSpPr/>
        <p:nvPr/>
      </p:nvGrpSpPr>
      <p:grpSpPr>
        <a:xfrm>
          <a:off x="0" y="0"/>
          <a:ext cx="0" cy="0"/>
          <a:chOff x="0" y="0"/>
          <a:chExt cx="0" cy="0"/>
        </a:xfrm>
      </p:grpSpPr>
      <p:pic>
        <p:nvPicPr>
          <p:cNvPr id="3" name="図 2">
            <a:extLst>
              <a:ext uri="{FF2B5EF4-FFF2-40B4-BE49-F238E27FC236}">
                <a16:creationId xmlns:a16="http://schemas.microsoft.com/office/drawing/2014/main" xmlns="" id="{EF50772D-04D7-495D-B95E-40CD92E6525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09912" y="0"/>
            <a:ext cx="6858000" cy="6858000"/>
          </a:xfrm>
          <a:prstGeom prst="rect">
            <a:avLst/>
          </a:prstGeom>
        </p:spPr>
      </p:pic>
      <p:grpSp>
        <p:nvGrpSpPr>
          <p:cNvPr id="6" name="グループ化 5">
            <a:extLst>
              <a:ext uri="{FF2B5EF4-FFF2-40B4-BE49-F238E27FC236}">
                <a16:creationId xmlns:a16="http://schemas.microsoft.com/office/drawing/2014/main" xmlns="" id="{6D7F5A0A-D993-4E0A-8C69-121E9C51EC5A}"/>
              </a:ext>
            </a:extLst>
          </p:cNvPr>
          <p:cNvGrpSpPr/>
          <p:nvPr/>
        </p:nvGrpSpPr>
        <p:grpSpPr>
          <a:xfrm>
            <a:off x="1243262" y="299153"/>
            <a:ext cx="5172575" cy="1160402"/>
            <a:chOff x="1243262" y="299153"/>
            <a:chExt cx="5172575" cy="1160402"/>
          </a:xfrm>
        </p:grpSpPr>
        <p:sp>
          <p:nvSpPr>
            <p:cNvPr id="7" name="テキスト ボックス 6">
              <a:extLst>
                <a:ext uri="{FF2B5EF4-FFF2-40B4-BE49-F238E27FC236}">
                  <a16:creationId xmlns:a16="http://schemas.microsoft.com/office/drawing/2014/main" xmlns="" id="{A2102F7A-75A8-499C-82CC-0B8E5A02537F}"/>
                </a:ext>
              </a:extLst>
            </p:cNvPr>
            <p:cNvSpPr txBox="1"/>
            <p:nvPr/>
          </p:nvSpPr>
          <p:spPr>
            <a:xfrm>
              <a:off x="1243262" y="305393"/>
              <a:ext cx="5125453" cy="1154162"/>
            </a:xfrm>
            <a:prstGeom prst="rect">
              <a:avLst/>
            </a:prstGeom>
            <a:solidFill>
              <a:srgbClr val="FCD82C"/>
            </a:solidFill>
          </p:spPr>
          <p:txBody>
            <a:bodyPr wrap="square" rtlCol="0">
              <a:spAutoFit/>
            </a:bodyPr>
            <a:lstStyle/>
            <a:p>
              <a:pPr>
                <a:lnSpc>
                  <a:spcPct val="150000"/>
                </a:lnSpc>
              </a:pPr>
              <a:r>
                <a:rPr kumimoji="1" lang="ja-JP" altLang="en-US" sz="2400" b="1" dirty="0">
                  <a:solidFill>
                    <a:srgbClr val="FF0000"/>
                  </a:solidFill>
                  <a:latin typeface="メイリオ" panose="020B0604030504040204" pitchFamily="50" charset="-128"/>
                  <a:ea typeface="メイリオ" panose="020B0604030504040204" pitchFamily="50" charset="-128"/>
                </a:rPr>
                <a:t>新型コロナウイルス感染症</a:t>
              </a:r>
              <a:r>
                <a:rPr kumimoji="1" lang="ja-JP" altLang="en-US" sz="2400" b="1" dirty="0">
                  <a:latin typeface="メイリオ" panose="020B0604030504040204" pitchFamily="50" charset="-128"/>
                  <a:ea typeface="メイリオ" panose="020B0604030504040204" pitchFamily="50" charset="-128"/>
                </a:rPr>
                <a:t>から自分や大切な人を守る方法</a:t>
              </a:r>
            </a:p>
          </p:txBody>
        </p:sp>
        <p:sp>
          <p:nvSpPr>
            <p:cNvPr id="8" name="テキスト ボックス 7">
              <a:extLst>
                <a:ext uri="{FF2B5EF4-FFF2-40B4-BE49-F238E27FC236}">
                  <a16:creationId xmlns:a16="http://schemas.microsoft.com/office/drawing/2014/main" xmlns="" id="{7ED1C441-9110-42C6-9A64-1E8D8EA4D833}"/>
                </a:ext>
              </a:extLst>
            </p:cNvPr>
            <p:cNvSpPr txBox="1"/>
            <p:nvPr/>
          </p:nvSpPr>
          <p:spPr>
            <a:xfrm>
              <a:off x="1243262" y="305393"/>
              <a:ext cx="766010" cy="230832"/>
            </a:xfrm>
            <a:prstGeom prst="rect">
              <a:avLst/>
            </a:prstGeom>
            <a:noFill/>
          </p:spPr>
          <p:txBody>
            <a:bodyPr wrap="square" rtlCol="0">
              <a:spAutoFit/>
            </a:bodyPr>
            <a:lstStyle/>
            <a:p>
              <a:pPr algn="ctr"/>
              <a:r>
                <a:rPr kumimoji="1" lang="ja-JP" altLang="en-US" sz="900" b="1" dirty="0">
                  <a:latin typeface="メイリオ" panose="020B0604030504040204" pitchFamily="50" charset="-128"/>
                  <a:ea typeface="メイリオ" panose="020B0604030504040204" pitchFamily="50" charset="-128"/>
                </a:rPr>
                <a:t>しんがた</a:t>
              </a:r>
            </a:p>
          </p:txBody>
        </p:sp>
        <p:sp>
          <p:nvSpPr>
            <p:cNvPr id="9" name="テキスト ボックス 8">
              <a:extLst>
                <a:ext uri="{FF2B5EF4-FFF2-40B4-BE49-F238E27FC236}">
                  <a16:creationId xmlns:a16="http://schemas.microsoft.com/office/drawing/2014/main" xmlns="" id="{B483FA79-0CE7-406F-8A3A-3D3EB4B5D9CB}"/>
                </a:ext>
              </a:extLst>
            </p:cNvPr>
            <p:cNvSpPr txBox="1"/>
            <p:nvPr/>
          </p:nvSpPr>
          <p:spPr>
            <a:xfrm>
              <a:off x="4048626" y="299153"/>
              <a:ext cx="1046747" cy="230832"/>
            </a:xfrm>
            <a:prstGeom prst="rect">
              <a:avLst/>
            </a:prstGeom>
            <a:noFill/>
          </p:spPr>
          <p:txBody>
            <a:bodyPr wrap="square" rtlCol="0">
              <a:spAutoFit/>
            </a:bodyPr>
            <a:lstStyle/>
            <a:p>
              <a:pPr algn="ctr"/>
              <a:r>
                <a:rPr kumimoji="1" lang="ja-JP" altLang="en-US" sz="900" b="1" dirty="0">
                  <a:latin typeface="メイリオ" panose="020B0604030504040204" pitchFamily="50" charset="-128"/>
                  <a:ea typeface="メイリオ" panose="020B0604030504040204" pitchFamily="50" charset="-128"/>
                </a:rPr>
                <a:t>かんせんしょう</a:t>
              </a:r>
            </a:p>
          </p:txBody>
        </p:sp>
        <p:sp>
          <p:nvSpPr>
            <p:cNvPr id="10" name="テキスト ボックス 9">
              <a:extLst>
                <a:ext uri="{FF2B5EF4-FFF2-40B4-BE49-F238E27FC236}">
                  <a16:creationId xmlns:a16="http://schemas.microsoft.com/office/drawing/2014/main" xmlns="" id="{F37EE8D0-2A35-4366-905D-0B4FC817469A}"/>
                </a:ext>
              </a:extLst>
            </p:cNvPr>
            <p:cNvSpPr txBox="1"/>
            <p:nvPr/>
          </p:nvSpPr>
          <p:spPr>
            <a:xfrm>
              <a:off x="5369090" y="299153"/>
              <a:ext cx="1046747" cy="230832"/>
            </a:xfrm>
            <a:prstGeom prst="rect">
              <a:avLst/>
            </a:prstGeom>
            <a:noFill/>
          </p:spPr>
          <p:txBody>
            <a:bodyPr wrap="square" rtlCol="0">
              <a:spAutoFit/>
            </a:bodyPr>
            <a:lstStyle/>
            <a:p>
              <a:pPr algn="ctr"/>
              <a:r>
                <a:rPr kumimoji="1" lang="ja-JP" altLang="en-US" sz="900" b="1" dirty="0">
                  <a:latin typeface="メイリオ" panose="020B0604030504040204" pitchFamily="50" charset="-128"/>
                  <a:ea typeface="メイリオ" panose="020B0604030504040204" pitchFamily="50" charset="-128"/>
                </a:rPr>
                <a:t>じぶん</a:t>
              </a:r>
            </a:p>
          </p:txBody>
        </p:sp>
        <p:sp>
          <p:nvSpPr>
            <p:cNvPr id="11" name="テキスト ボックス 10">
              <a:extLst>
                <a:ext uri="{FF2B5EF4-FFF2-40B4-BE49-F238E27FC236}">
                  <a16:creationId xmlns:a16="http://schemas.microsoft.com/office/drawing/2014/main" xmlns="" id="{093EEFBB-A0E3-4182-83A2-EF5BB8B08EB3}"/>
                </a:ext>
              </a:extLst>
            </p:cNvPr>
            <p:cNvSpPr txBox="1"/>
            <p:nvPr/>
          </p:nvSpPr>
          <p:spPr>
            <a:xfrm>
              <a:off x="1538037" y="850913"/>
              <a:ext cx="2913647" cy="230832"/>
            </a:xfrm>
            <a:prstGeom prst="rect">
              <a:avLst/>
            </a:prstGeom>
            <a:noFill/>
          </p:spPr>
          <p:txBody>
            <a:bodyPr wrap="square" rtlCol="0">
              <a:spAutoFit/>
            </a:bodyPr>
            <a:lstStyle/>
            <a:p>
              <a:pPr algn="ctr"/>
              <a:r>
                <a:rPr kumimoji="1" lang="ja-JP" altLang="en-US" sz="900" b="1" dirty="0">
                  <a:latin typeface="メイリオ" panose="020B0604030504040204" pitchFamily="50" charset="-128"/>
                  <a:ea typeface="メイリオ" panose="020B0604030504040204" pitchFamily="50" charset="-128"/>
                </a:rPr>
                <a:t>たいせつ　　　　ひと   　 　まも　 　　ほうほう</a:t>
              </a:r>
            </a:p>
          </p:txBody>
        </p:sp>
      </p:grpSp>
      <p:sp>
        <p:nvSpPr>
          <p:cNvPr id="12" name="テキスト ボックス 11">
            <a:extLst>
              <a:ext uri="{FF2B5EF4-FFF2-40B4-BE49-F238E27FC236}">
                <a16:creationId xmlns:a16="http://schemas.microsoft.com/office/drawing/2014/main" xmlns="" id="{ECCC6087-224C-457B-928F-9EE2727A49B3}"/>
              </a:ext>
            </a:extLst>
          </p:cNvPr>
          <p:cNvSpPr txBox="1"/>
          <p:nvPr/>
        </p:nvSpPr>
        <p:spPr>
          <a:xfrm>
            <a:off x="3640732" y="1850722"/>
            <a:ext cx="1893794" cy="557845"/>
          </a:xfrm>
          <a:prstGeom prst="rect">
            <a:avLst/>
          </a:prstGeom>
          <a:solidFill>
            <a:srgbClr val="EFEFEF"/>
          </a:solidFill>
        </p:spPr>
        <p:txBody>
          <a:bodyPr wrap="square" rtlCol="0">
            <a:spAutoFit/>
          </a:bodyPr>
          <a:lstStyle/>
          <a:p>
            <a:pPr algn="ctr">
              <a:lnSpc>
                <a:spcPct val="150000"/>
              </a:lnSpc>
            </a:pPr>
            <a:r>
              <a:rPr lang="ja-JP" altLang="en-US" sz="2200" b="1" dirty="0">
                <a:latin typeface="メイリオ" panose="020B0604030504040204" pitchFamily="50" charset="-128"/>
                <a:ea typeface="メイリオ" panose="020B0604030504040204" pitchFamily="50" charset="-128"/>
              </a:rPr>
              <a:t>助け合おう！</a:t>
            </a:r>
            <a:endParaRPr kumimoji="1" lang="ja-JP" altLang="en-US" sz="2200" b="1" dirty="0">
              <a:latin typeface="メイリオ" panose="020B0604030504040204" pitchFamily="50" charset="-128"/>
              <a:ea typeface="メイリオ" panose="020B0604030504040204" pitchFamily="50" charset="-128"/>
            </a:endParaRPr>
          </a:p>
        </p:txBody>
      </p:sp>
      <p:sp>
        <p:nvSpPr>
          <p:cNvPr id="13" name="テキスト ボックス 12">
            <a:extLst>
              <a:ext uri="{FF2B5EF4-FFF2-40B4-BE49-F238E27FC236}">
                <a16:creationId xmlns:a16="http://schemas.microsoft.com/office/drawing/2014/main" xmlns="" id="{F7A41C4B-7447-430B-A6AF-4BD13DB5F66C}"/>
              </a:ext>
            </a:extLst>
          </p:cNvPr>
          <p:cNvSpPr txBox="1"/>
          <p:nvPr/>
        </p:nvSpPr>
        <p:spPr>
          <a:xfrm>
            <a:off x="3648753" y="1815236"/>
            <a:ext cx="1046747" cy="246221"/>
          </a:xfrm>
          <a:prstGeom prst="rect">
            <a:avLst/>
          </a:prstGeom>
          <a:noFill/>
        </p:spPr>
        <p:txBody>
          <a:bodyPr wrap="square" rtlCol="0">
            <a:spAutoFit/>
          </a:bodyPr>
          <a:lstStyle/>
          <a:p>
            <a:r>
              <a:rPr kumimoji="1" lang="ja-JP" altLang="en-US" sz="1000" b="1" dirty="0">
                <a:latin typeface="メイリオ" panose="020B0604030504040204" pitchFamily="50" charset="-128"/>
                <a:ea typeface="メイリオ" panose="020B0604030504040204" pitchFamily="50" charset="-128"/>
              </a:rPr>
              <a:t>たす　　　あ</a:t>
            </a:r>
          </a:p>
        </p:txBody>
      </p:sp>
      <p:sp>
        <p:nvSpPr>
          <p:cNvPr id="14" name="テキスト ボックス 13">
            <a:extLst>
              <a:ext uri="{FF2B5EF4-FFF2-40B4-BE49-F238E27FC236}">
                <a16:creationId xmlns:a16="http://schemas.microsoft.com/office/drawing/2014/main" xmlns="" id="{63FC945C-BA11-4CAC-81C3-B4AE14351E29}"/>
              </a:ext>
            </a:extLst>
          </p:cNvPr>
          <p:cNvSpPr txBox="1"/>
          <p:nvPr/>
        </p:nvSpPr>
        <p:spPr>
          <a:xfrm>
            <a:off x="1530016" y="2684104"/>
            <a:ext cx="6001751" cy="1034899"/>
          </a:xfrm>
          <a:prstGeom prst="rect">
            <a:avLst/>
          </a:prstGeom>
          <a:solidFill>
            <a:srgbClr val="FAFAFA"/>
          </a:solidFill>
        </p:spPr>
        <p:txBody>
          <a:bodyPr wrap="square" rtlCol="0">
            <a:spAutoFit/>
          </a:bodyPr>
          <a:lstStyle/>
          <a:p>
            <a:pPr algn="ctr">
              <a:lnSpc>
                <a:spcPct val="150000"/>
              </a:lnSpc>
            </a:pPr>
            <a:r>
              <a:rPr kumimoji="1" lang="ja-JP" altLang="en-US" sz="1400" b="1" dirty="0">
                <a:solidFill>
                  <a:srgbClr val="FF0000"/>
                </a:solidFill>
                <a:latin typeface="メイリオ" panose="020B0604030504040204" pitchFamily="50" charset="-128"/>
                <a:ea typeface="メイリオ" panose="020B0604030504040204" pitchFamily="50" charset="-128"/>
              </a:rPr>
              <a:t>おじいちゃんおばあちゃんとよく話そう。</a:t>
            </a:r>
            <a:endParaRPr kumimoji="1" lang="en-US" altLang="ja-JP" sz="1400" b="1" dirty="0">
              <a:solidFill>
                <a:srgbClr val="FF0000"/>
              </a:solidFill>
              <a:latin typeface="メイリオ" panose="020B0604030504040204" pitchFamily="50" charset="-128"/>
              <a:ea typeface="メイリオ" panose="020B0604030504040204" pitchFamily="50" charset="-128"/>
            </a:endParaRPr>
          </a:p>
          <a:p>
            <a:pPr>
              <a:lnSpc>
                <a:spcPct val="150000"/>
              </a:lnSpc>
            </a:pPr>
            <a:r>
              <a:rPr kumimoji="1" lang="ja-JP" altLang="en-US" sz="1400" b="1" dirty="0">
                <a:latin typeface="メイリオ" panose="020B0604030504040204" pitchFamily="50" charset="-128"/>
                <a:ea typeface="メイリオ" panose="020B0604030504040204" pitchFamily="50" charset="-128"/>
              </a:rPr>
              <a:t>　新型コロナウイルス感染症はお年寄りに危険な病気なので、心配して　</a:t>
            </a:r>
            <a:endParaRPr kumimoji="1" lang="en-US" altLang="ja-JP" sz="1400" b="1" dirty="0">
              <a:latin typeface="メイリオ" panose="020B0604030504040204" pitchFamily="50" charset="-128"/>
              <a:ea typeface="メイリオ" panose="020B0604030504040204" pitchFamily="50" charset="-128"/>
            </a:endParaRPr>
          </a:p>
          <a:p>
            <a:pPr>
              <a:lnSpc>
                <a:spcPct val="150000"/>
              </a:lnSpc>
            </a:pPr>
            <a:r>
              <a:rPr kumimoji="1" lang="ja-JP" altLang="en-US" sz="1400" b="1" dirty="0">
                <a:latin typeface="メイリオ" panose="020B0604030504040204" pitchFamily="50" charset="-128"/>
                <a:ea typeface="メイリオ" panose="020B0604030504040204" pitchFamily="50" charset="-128"/>
              </a:rPr>
              <a:t>　パニックになっているかもしれません。</a:t>
            </a:r>
          </a:p>
        </p:txBody>
      </p:sp>
      <p:sp>
        <p:nvSpPr>
          <p:cNvPr id="15" name="テキスト ボックス 14">
            <a:extLst>
              <a:ext uri="{FF2B5EF4-FFF2-40B4-BE49-F238E27FC236}">
                <a16:creationId xmlns:a16="http://schemas.microsoft.com/office/drawing/2014/main" xmlns="" id="{1EEF7D2C-DCA3-4835-9CE2-6D0DA974C491}"/>
              </a:ext>
            </a:extLst>
          </p:cNvPr>
          <p:cNvSpPr txBox="1"/>
          <p:nvPr/>
        </p:nvSpPr>
        <p:spPr>
          <a:xfrm>
            <a:off x="5409195" y="2632416"/>
            <a:ext cx="1699637" cy="215444"/>
          </a:xfrm>
          <a:prstGeom prst="rect">
            <a:avLst/>
          </a:prstGeom>
          <a:noFill/>
        </p:spPr>
        <p:txBody>
          <a:bodyPr wrap="square" rtlCol="0">
            <a:spAutoFit/>
          </a:bodyPr>
          <a:lstStyle/>
          <a:p>
            <a:r>
              <a:rPr kumimoji="1" lang="ja-JP" altLang="en-US" sz="800" b="1" dirty="0">
                <a:solidFill>
                  <a:srgbClr val="FF0000"/>
                </a:solidFill>
                <a:latin typeface="メイリオ" panose="020B0604030504040204" pitchFamily="50" charset="-128"/>
                <a:ea typeface="メイリオ" panose="020B0604030504040204" pitchFamily="50" charset="-128"/>
              </a:rPr>
              <a:t>はな</a:t>
            </a:r>
          </a:p>
        </p:txBody>
      </p:sp>
      <p:sp>
        <p:nvSpPr>
          <p:cNvPr id="16" name="テキスト ボックス 15">
            <a:extLst>
              <a:ext uri="{FF2B5EF4-FFF2-40B4-BE49-F238E27FC236}">
                <a16:creationId xmlns:a16="http://schemas.microsoft.com/office/drawing/2014/main" xmlns="" id="{8051E8A0-0B59-46D0-A92D-383197BFAB0D}"/>
              </a:ext>
            </a:extLst>
          </p:cNvPr>
          <p:cNvSpPr txBox="1"/>
          <p:nvPr/>
        </p:nvSpPr>
        <p:spPr>
          <a:xfrm>
            <a:off x="1708484" y="2945394"/>
            <a:ext cx="5719011" cy="215444"/>
          </a:xfrm>
          <a:prstGeom prst="rect">
            <a:avLst/>
          </a:prstGeom>
          <a:noFill/>
        </p:spPr>
        <p:txBody>
          <a:bodyPr wrap="square" rtlCol="0">
            <a:spAutoFit/>
          </a:bodyPr>
          <a:lstStyle/>
          <a:p>
            <a:r>
              <a:rPr kumimoji="1" lang="ja-JP" altLang="en-US" sz="800" b="1" dirty="0">
                <a:latin typeface="メイリオ" panose="020B0604030504040204" pitchFamily="50" charset="-128"/>
                <a:ea typeface="メイリオ" panose="020B0604030504040204" pitchFamily="50" charset="-128"/>
              </a:rPr>
              <a:t>しんがた　　　　　　　　　　　かんせんしょう        としよ            きけん　　びょうき　　　　　　  しんぱい</a:t>
            </a:r>
          </a:p>
        </p:txBody>
      </p:sp>
      <p:sp>
        <p:nvSpPr>
          <p:cNvPr id="18" name="テキスト ボックス 17">
            <a:extLst>
              <a:ext uri="{FF2B5EF4-FFF2-40B4-BE49-F238E27FC236}">
                <a16:creationId xmlns:a16="http://schemas.microsoft.com/office/drawing/2014/main" xmlns="" id="{5F09C9B5-68D0-453A-BF99-47B80281627D}"/>
              </a:ext>
            </a:extLst>
          </p:cNvPr>
          <p:cNvSpPr txBox="1"/>
          <p:nvPr/>
        </p:nvSpPr>
        <p:spPr>
          <a:xfrm>
            <a:off x="1433410" y="5310126"/>
            <a:ext cx="1943453" cy="1244571"/>
          </a:xfrm>
          <a:prstGeom prst="rect">
            <a:avLst/>
          </a:prstGeom>
          <a:solidFill>
            <a:srgbClr val="FAFAFA"/>
          </a:solidFill>
        </p:spPr>
        <p:txBody>
          <a:bodyPr wrap="square" rtlCol="0">
            <a:spAutoFit/>
          </a:bodyPr>
          <a:lstStyle/>
          <a:p>
            <a:pPr>
              <a:lnSpc>
                <a:spcPts val="2300"/>
              </a:lnSpc>
            </a:pPr>
            <a:r>
              <a:rPr lang="ja-JP" altLang="en-US" sz="1200" b="1" dirty="0">
                <a:latin typeface="メイリオ" panose="020B0604030504040204" pitchFamily="50" charset="-128"/>
                <a:ea typeface="メイリオ" panose="020B0604030504040204" pitchFamily="50" charset="-128"/>
              </a:rPr>
              <a:t>買い物など毎日のことで特別な助けが必要か確認しよう！</a:t>
            </a:r>
            <a:endParaRPr lang="en-US" altLang="ja-JP" sz="1200" b="1" dirty="0">
              <a:latin typeface="メイリオ" panose="020B0604030504040204" pitchFamily="50" charset="-128"/>
              <a:ea typeface="メイリオ" panose="020B0604030504040204" pitchFamily="50" charset="-128"/>
            </a:endParaRPr>
          </a:p>
          <a:p>
            <a:pPr>
              <a:lnSpc>
                <a:spcPts val="2300"/>
              </a:lnSpc>
            </a:pPr>
            <a:endParaRPr kumimoji="1" lang="ja-JP" altLang="en-US" sz="1200" b="1" dirty="0">
              <a:latin typeface="メイリオ" panose="020B0604030504040204" pitchFamily="50" charset="-128"/>
              <a:ea typeface="メイリオ" panose="020B0604030504040204" pitchFamily="50" charset="-128"/>
            </a:endParaRPr>
          </a:p>
        </p:txBody>
      </p:sp>
      <p:sp>
        <p:nvSpPr>
          <p:cNvPr id="17" name="テキスト ボックス 16">
            <a:extLst>
              <a:ext uri="{FF2B5EF4-FFF2-40B4-BE49-F238E27FC236}">
                <a16:creationId xmlns:a16="http://schemas.microsoft.com/office/drawing/2014/main" xmlns="" id="{010E5598-1CFE-4C77-AAC8-0B688B17D49D}"/>
              </a:ext>
            </a:extLst>
          </p:cNvPr>
          <p:cNvSpPr txBox="1"/>
          <p:nvPr/>
        </p:nvSpPr>
        <p:spPr>
          <a:xfrm>
            <a:off x="1441785" y="5258551"/>
            <a:ext cx="1699637" cy="215444"/>
          </a:xfrm>
          <a:prstGeom prst="rect">
            <a:avLst/>
          </a:prstGeom>
          <a:noFill/>
        </p:spPr>
        <p:txBody>
          <a:bodyPr wrap="square" rtlCol="0">
            <a:spAutoFit/>
          </a:bodyPr>
          <a:lstStyle/>
          <a:p>
            <a:r>
              <a:rPr kumimoji="1" lang="ja-JP" altLang="en-US" sz="800" b="1" dirty="0">
                <a:latin typeface="メイリオ" panose="020B0604030504040204" pitchFamily="50" charset="-128"/>
                <a:ea typeface="メイリオ" panose="020B0604030504040204" pitchFamily="50" charset="-128"/>
              </a:rPr>
              <a:t>か　  もの　 　まいにち</a:t>
            </a:r>
          </a:p>
        </p:txBody>
      </p:sp>
      <p:sp>
        <p:nvSpPr>
          <p:cNvPr id="19" name="テキスト ボックス 18">
            <a:extLst>
              <a:ext uri="{FF2B5EF4-FFF2-40B4-BE49-F238E27FC236}">
                <a16:creationId xmlns:a16="http://schemas.microsoft.com/office/drawing/2014/main" xmlns="" id="{1D962294-F34E-425B-B48D-AD271EFD4DF8}"/>
              </a:ext>
            </a:extLst>
          </p:cNvPr>
          <p:cNvSpPr txBox="1"/>
          <p:nvPr/>
        </p:nvSpPr>
        <p:spPr>
          <a:xfrm>
            <a:off x="3558989" y="5270226"/>
            <a:ext cx="1943453" cy="1244571"/>
          </a:xfrm>
          <a:prstGeom prst="rect">
            <a:avLst/>
          </a:prstGeom>
          <a:solidFill>
            <a:srgbClr val="FAFAFA"/>
          </a:solidFill>
        </p:spPr>
        <p:txBody>
          <a:bodyPr wrap="square" rtlCol="0">
            <a:spAutoFit/>
          </a:bodyPr>
          <a:lstStyle/>
          <a:p>
            <a:pPr>
              <a:lnSpc>
                <a:spcPts val="2300"/>
              </a:lnSpc>
            </a:pPr>
            <a:r>
              <a:rPr kumimoji="1" lang="ja-JP" altLang="en-US" sz="1200" b="1" dirty="0">
                <a:latin typeface="メイリオ" panose="020B0604030504040204" pitchFamily="50" charset="-128"/>
                <a:ea typeface="メイリオ" panose="020B0604030504040204" pitchFamily="50" charset="-128"/>
              </a:rPr>
              <a:t>なるべく自宅にいて、　人が集まる場所にはいかないようにすすめよう！</a:t>
            </a:r>
            <a:endParaRPr kumimoji="1" lang="en-US" altLang="ja-JP" sz="1200" b="1" dirty="0">
              <a:latin typeface="メイリオ" panose="020B0604030504040204" pitchFamily="50" charset="-128"/>
              <a:ea typeface="メイリオ" panose="020B0604030504040204" pitchFamily="50" charset="-128"/>
            </a:endParaRPr>
          </a:p>
          <a:p>
            <a:pPr>
              <a:lnSpc>
                <a:spcPts val="2300"/>
              </a:lnSpc>
            </a:pPr>
            <a:endParaRPr kumimoji="1" lang="ja-JP" altLang="en-US" sz="1200" b="1" dirty="0">
              <a:latin typeface="メイリオ" panose="020B0604030504040204" pitchFamily="50" charset="-128"/>
              <a:ea typeface="メイリオ" panose="020B0604030504040204" pitchFamily="50" charset="-128"/>
            </a:endParaRPr>
          </a:p>
        </p:txBody>
      </p:sp>
      <p:sp>
        <p:nvSpPr>
          <p:cNvPr id="20" name="テキスト ボックス 19">
            <a:extLst>
              <a:ext uri="{FF2B5EF4-FFF2-40B4-BE49-F238E27FC236}">
                <a16:creationId xmlns:a16="http://schemas.microsoft.com/office/drawing/2014/main" xmlns="" id="{E74571C4-EC56-4D72-A2C3-C8F4DF297E67}"/>
              </a:ext>
            </a:extLst>
          </p:cNvPr>
          <p:cNvSpPr txBox="1"/>
          <p:nvPr/>
        </p:nvSpPr>
        <p:spPr>
          <a:xfrm>
            <a:off x="1401680" y="5571372"/>
            <a:ext cx="1982113" cy="215444"/>
          </a:xfrm>
          <a:prstGeom prst="rect">
            <a:avLst/>
          </a:prstGeom>
          <a:noFill/>
        </p:spPr>
        <p:txBody>
          <a:bodyPr wrap="square" rtlCol="0">
            <a:spAutoFit/>
          </a:bodyPr>
          <a:lstStyle/>
          <a:p>
            <a:r>
              <a:rPr kumimoji="1" lang="ja-JP" altLang="en-US" sz="800" b="1" dirty="0">
                <a:latin typeface="メイリオ" panose="020B0604030504040204" pitchFamily="50" charset="-128"/>
                <a:ea typeface="メイリオ" panose="020B0604030504040204" pitchFamily="50" charset="-128"/>
              </a:rPr>
              <a:t>とくべつ  たす       ひつよう</a:t>
            </a:r>
          </a:p>
        </p:txBody>
      </p:sp>
      <p:sp>
        <p:nvSpPr>
          <p:cNvPr id="21" name="テキスト ボックス 20">
            <a:extLst>
              <a:ext uri="{FF2B5EF4-FFF2-40B4-BE49-F238E27FC236}">
                <a16:creationId xmlns:a16="http://schemas.microsoft.com/office/drawing/2014/main" xmlns="" id="{64D8F568-3FB5-4C77-A2C4-1A3677C63CD2}"/>
              </a:ext>
            </a:extLst>
          </p:cNvPr>
          <p:cNvSpPr txBox="1"/>
          <p:nvPr/>
        </p:nvSpPr>
        <p:spPr>
          <a:xfrm>
            <a:off x="2803978" y="5570352"/>
            <a:ext cx="1699637" cy="215444"/>
          </a:xfrm>
          <a:prstGeom prst="rect">
            <a:avLst/>
          </a:prstGeom>
          <a:noFill/>
        </p:spPr>
        <p:txBody>
          <a:bodyPr wrap="square" rtlCol="0">
            <a:spAutoFit/>
          </a:bodyPr>
          <a:lstStyle/>
          <a:p>
            <a:r>
              <a:rPr kumimoji="1" lang="ja-JP" altLang="en-US" sz="800" b="1" dirty="0">
                <a:latin typeface="メイリオ" panose="020B0604030504040204" pitchFamily="50" charset="-128"/>
                <a:ea typeface="メイリオ" panose="020B0604030504040204" pitchFamily="50" charset="-128"/>
              </a:rPr>
              <a:t>かくにん</a:t>
            </a:r>
          </a:p>
        </p:txBody>
      </p:sp>
      <p:sp>
        <p:nvSpPr>
          <p:cNvPr id="22" name="テキスト ボックス 21">
            <a:extLst>
              <a:ext uri="{FF2B5EF4-FFF2-40B4-BE49-F238E27FC236}">
                <a16:creationId xmlns:a16="http://schemas.microsoft.com/office/drawing/2014/main" xmlns="" id="{E71AAC04-B4A2-481B-99D6-A0DB8D9204B6}"/>
              </a:ext>
            </a:extLst>
          </p:cNvPr>
          <p:cNvSpPr txBox="1"/>
          <p:nvPr/>
        </p:nvSpPr>
        <p:spPr>
          <a:xfrm>
            <a:off x="4186989" y="5226467"/>
            <a:ext cx="1138576" cy="215444"/>
          </a:xfrm>
          <a:prstGeom prst="rect">
            <a:avLst/>
          </a:prstGeom>
          <a:noFill/>
        </p:spPr>
        <p:txBody>
          <a:bodyPr wrap="square" rtlCol="0">
            <a:spAutoFit/>
          </a:bodyPr>
          <a:lstStyle/>
          <a:p>
            <a:r>
              <a:rPr kumimoji="1" lang="ja-JP" altLang="en-US" sz="800" b="1" dirty="0">
                <a:latin typeface="メイリオ" panose="020B0604030504040204" pitchFamily="50" charset="-128"/>
                <a:ea typeface="メイリオ" panose="020B0604030504040204" pitchFamily="50" charset="-128"/>
              </a:rPr>
              <a:t>じたく</a:t>
            </a:r>
          </a:p>
        </p:txBody>
      </p:sp>
      <p:sp>
        <p:nvSpPr>
          <p:cNvPr id="23" name="テキスト ボックス 22">
            <a:extLst>
              <a:ext uri="{FF2B5EF4-FFF2-40B4-BE49-F238E27FC236}">
                <a16:creationId xmlns:a16="http://schemas.microsoft.com/office/drawing/2014/main" xmlns="" id="{12B1D58F-3C4E-45DE-9EB1-F1493AB3396D}"/>
              </a:ext>
            </a:extLst>
          </p:cNvPr>
          <p:cNvSpPr txBox="1"/>
          <p:nvPr/>
        </p:nvSpPr>
        <p:spPr>
          <a:xfrm>
            <a:off x="3560757" y="5526593"/>
            <a:ext cx="1699637" cy="215444"/>
          </a:xfrm>
          <a:prstGeom prst="rect">
            <a:avLst/>
          </a:prstGeom>
          <a:noFill/>
        </p:spPr>
        <p:txBody>
          <a:bodyPr wrap="square" rtlCol="0">
            <a:spAutoFit/>
          </a:bodyPr>
          <a:lstStyle/>
          <a:p>
            <a:r>
              <a:rPr kumimoji="1" lang="ja-JP" altLang="en-US" sz="800" b="1" dirty="0">
                <a:latin typeface="メイリオ" panose="020B0604030504040204" pitchFamily="50" charset="-128"/>
                <a:ea typeface="メイリオ" panose="020B0604030504040204" pitchFamily="50" charset="-128"/>
              </a:rPr>
              <a:t>ひと   あつ        ばしょ</a:t>
            </a:r>
          </a:p>
        </p:txBody>
      </p:sp>
      <p:sp>
        <p:nvSpPr>
          <p:cNvPr id="24" name="テキスト ボックス 23">
            <a:extLst>
              <a:ext uri="{FF2B5EF4-FFF2-40B4-BE49-F238E27FC236}">
                <a16:creationId xmlns:a16="http://schemas.microsoft.com/office/drawing/2014/main" xmlns="" id="{77B3FCE1-C634-4024-A06A-342FCEA1272A}"/>
              </a:ext>
            </a:extLst>
          </p:cNvPr>
          <p:cNvSpPr txBox="1"/>
          <p:nvPr/>
        </p:nvSpPr>
        <p:spPr>
          <a:xfrm>
            <a:off x="5706329" y="5258551"/>
            <a:ext cx="2036994" cy="1244571"/>
          </a:xfrm>
          <a:prstGeom prst="rect">
            <a:avLst/>
          </a:prstGeom>
          <a:solidFill>
            <a:srgbClr val="FAFAFA"/>
          </a:solidFill>
        </p:spPr>
        <p:txBody>
          <a:bodyPr wrap="square" rtlCol="0">
            <a:spAutoFit/>
          </a:bodyPr>
          <a:lstStyle/>
          <a:p>
            <a:pPr>
              <a:lnSpc>
                <a:spcPts val="2300"/>
              </a:lnSpc>
            </a:pPr>
            <a:r>
              <a:rPr kumimoji="1" lang="ja-JP" altLang="en-US" sz="1200" b="1" dirty="0">
                <a:latin typeface="メイリオ" panose="020B0604030504040204" pitchFamily="50" charset="-128"/>
                <a:ea typeface="メイリオ" panose="020B0604030504040204" pitchFamily="50" charset="-128"/>
              </a:rPr>
              <a:t>いつも使っている薬などが十分にあるか確認してあげよう！</a:t>
            </a:r>
            <a:endParaRPr kumimoji="1" lang="en-US" altLang="ja-JP" sz="1200" b="1" dirty="0">
              <a:latin typeface="メイリオ" panose="020B0604030504040204" pitchFamily="50" charset="-128"/>
              <a:ea typeface="メイリオ" panose="020B0604030504040204" pitchFamily="50" charset="-128"/>
            </a:endParaRPr>
          </a:p>
          <a:p>
            <a:pPr>
              <a:lnSpc>
                <a:spcPts val="2300"/>
              </a:lnSpc>
            </a:pPr>
            <a:endParaRPr kumimoji="1" lang="ja-JP" altLang="en-US" sz="1200" b="1" dirty="0">
              <a:latin typeface="メイリオ" panose="020B0604030504040204" pitchFamily="50" charset="-128"/>
              <a:ea typeface="メイリオ" panose="020B0604030504040204" pitchFamily="50" charset="-128"/>
            </a:endParaRPr>
          </a:p>
        </p:txBody>
      </p:sp>
      <p:sp>
        <p:nvSpPr>
          <p:cNvPr id="25" name="テキスト ボックス 24">
            <a:extLst>
              <a:ext uri="{FF2B5EF4-FFF2-40B4-BE49-F238E27FC236}">
                <a16:creationId xmlns:a16="http://schemas.microsoft.com/office/drawing/2014/main" xmlns="" id="{77BD3472-E0BA-4533-A15F-E34524CE4039}"/>
              </a:ext>
            </a:extLst>
          </p:cNvPr>
          <p:cNvSpPr txBox="1"/>
          <p:nvPr/>
        </p:nvSpPr>
        <p:spPr>
          <a:xfrm>
            <a:off x="6140440" y="5218446"/>
            <a:ext cx="1699637" cy="215444"/>
          </a:xfrm>
          <a:prstGeom prst="rect">
            <a:avLst/>
          </a:prstGeom>
          <a:noFill/>
        </p:spPr>
        <p:txBody>
          <a:bodyPr wrap="square" rtlCol="0">
            <a:spAutoFit/>
          </a:bodyPr>
          <a:lstStyle/>
          <a:p>
            <a:r>
              <a:rPr kumimoji="1" lang="ja-JP" altLang="en-US" sz="800" b="1" dirty="0">
                <a:latin typeface="メイリオ" panose="020B0604030504040204" pitchFamily="50" charset="-128"/>
                <a:ea typeface="メイリオ" panose="020B0604030504040204" pitchFamily="50" charset="-128"/>
              </a:rPr>
              <a:t>つか　　　　　くすり</a:t>
            </a:r>
          </a:p>
        </p:txBody>
      </p:sp>
      <p:sp>
        <p:nvSpPr>
          <p:cNvPr id="26" name="テキスト ボックス 25">
            <a:extLst>
              <a:ext uri="{FF2B5EF4-FFF2-40B4-BE49-F238E27FC236}">
                <a16:creationId xmlns:a16="http://schemas.microsoft.com/office/drawing/2014/main" xmlns="" id="{B465C071-1E04-4933-81F7-B1EFB5200846}"/>
              </a:ext>
            </a:extLst>
          </p:cNvPr>
          <p:cNvSpPr txBox="1"/>
          <p:nvPr/>
        </p:nvSpPr>
        <p:spPr>
          <a:xfrm>
            <a:off x="5665104" y="5515312"/>
            <a:ext cx="1699637" cy="215444"/>
          </a:xfrm>
          <a:prstGeom prst="rect">
            <a:avLst/>
          </a:prstGeom>
          <a:noFill/>
        </p:spPr>
        <p:txBody>
          <a:bodyPr wrap="square" rtlCol="0">
            <a:spAutoFit/>
          </a:bodyPr>
          <a:lstStyle/>
          <a:p>
            <a:r>
              <a:rPr kumimoji="1" lang="ja-JP" altLang="en-US" sz="800" b="1" dirty="0">
                <a:latin typeface="メイリオ" panose="020B0604030504040204" pitchFamily="50" charset="-128"/>
                <a:ea typeface="メイリオ" panose="020B0604030504040204" pitchFamily="50" charset="-128"/>
              </a:rPr>
              <a:t>じゅうぶん</a:t>
            </a:r>
            <a:r>
              <a:rPr kumimoji="1" lang="en-US" altLang="ja-JP" sz="800" b="1" dirty="0">
                <a:latin typeface="メイリオ" panose="020B0604030504040204" pitchFamily="50" charset="-128"/>
                <a:ea typeface="メイリオ" panose="020B0604030504040204" pitchFamily="50" charset="-128"/>
              </a:rPr>
              <a:t>	</a:t>
            </a:r>
            <a:r>
              <a:rPr kumimoji="1" lang="ja-JP" altLang="en-US" sz="800" b="1" dirty="0">
                <a:latin typeface="メイリオ" panose="020B0604030504040204" pitchFamily="50" charset="-128"/>
                <a:ea typeface="メイリオ" panose="020B0604030504040204" pitchFamily="50" charset="-128"/>
              </a:rPr>
              <a:t>かくにん</a:t>
            </a:r>
          </a:p>
        </p:txBody>
      </p:sp>
      <p:sp>
        <p:nvSpPr>
          <p:cNvPr id="27" name="テキスト ボックス 26">
            <a:extLst>
              <a:ext uri="{FF2B5EF4-FFF2-40B4-BE49-F238E27FC236}">
                <a16:creationId xmlns:a16="http://schemas.microsoft.com/office/drawing/2014/main" xmlns="" id="{F508BE77-1EC0-49B3-AF8E-11813FF608FA}"/>
              </a:ext>
            </a:extLst>
          </p:cNvPr>
          <p:cNvSpPr txBox="1"/>
          <p:nvPr/>
        </p:nvSpPr>
        <p:spPr>
          <a:xfrm>
            <a:off x="5529616" y="6574860"/>
            <a:ext cx="2647952" cy="246221"/>
          </a:xfrm>
          <a:prstGeom prst="rect">
            <a:avLst/>
          </a:prstGeom>
          <a:noFill/>
        </p:spPr>
        <p:txBody>
          <a:bodyPr wrap="square" rtlCol="0">
            <a:spAutoFit/>
          </a:bodyPr>
          <a:lstStyle/>
          <a:p>
            <a:r>
              <a:rPr kumimoji="1" lang="en-US" altLang="ja-JP" sz="1000" b="1" dirty="0">
                <a:latin typeface="メイリオ" panose="020B0604030504040204" pitchFamily="50" charset="-128"/>
                <a:ea typeface="メイリオ" panose="020B0604030504040204" pitchFamily="50" charset="-128"/>
              </a:rPr>
              <a:t>※</a:t>
            </a:r>
            <a:r>
              <a:rPr kumimoji="1" lang="ja-JP" altLang="en-US" sz="1000" b="1" dirty="0">
                <a:latin typeface="メイリオ" panose="020B0604030504040204" pitchFamily="50" charset="-128"/>
                <a:ea typeface="メイリオ" panose="020B0604030504040204" pitchFamily="50" charset="-128"/>
              </a:rPr>
              <a:t>おうちのひとと協力して取り組もう！</a:t>
            </a:r>
          </a:p>
        </p:txBody>
      </p:sp>
      <p:sp>
        <p:nvSpPr>
          <p:cNvPr id="28" name="テキスト ボックス 27">
            <a:extLst>
              <a:ext uri="{FF2B5EF4-FFF2-40B4-BE49-F238E27FC236}">
                <a16:creationId xmlns:a16="http://schemas.microsoft.com/office/drawing/2014/main" xmlns="" id="{957031CA-6CA4-4E44-84CF-39C42CF83C48}"/>
              </a:ext>
            </a:extLst>
          </p:cNvPr>
          <p:cNvSpPr txBox="1"/>
          <p:nvPr/>
        </p:nvSpPr>
        <p:spPr>
          <a:xfrm>
            <a:off x="6463566" y="6470711"/>
            <a:ext cx="2647952" cy="184666"/>
          </a:xfrm>
          <a:prstGeom prst="rect">
            <a:avLst/>
          </a:prstGeom>
          <a:noFill/>
        </p:spPr>
        <p:txBody>
          <a:bodyPr wrap="square" rtlCol="0">
            <a:spAutoFit/>
          </a:bodyPr>
          <a:lstStyle/>
          <a:p>
            <a:r>
              <a:rPr kumimoji="1" lang="ja-JP" altLang="en-US" sz="600" b="1" dirty="0">
                <a:latin typeface="メイリオ" panose="020B0604030504040204" pitchFamily="50" charset="-128"/>
                <a:ea typeface="メイリオ" panose="020B0604030504040204" pitchFamily="50" charset="-128"/>
              </a:rPr>
              <a:t>きょうりょく　　と　　  く</a:t>
            </a:r>
          </a:p>
        </p:txBody>
      </p:sp>
      <p:pic>
        <p:nvPicPr>
          <p:cNvPr id="29" name="図 28">
            <a:extLst>
              <a:ext uri="{FF2B5EF4-FFF2-40B4-BE49-F238E27FC236}">
                <a16:creationId xmlns:a16="http://schemas.microsoft.com/office/drawing/2014/main" xmlns="" id="{4FE7F5E6-EFAA-4862-84DA-0865E4C709D3}"/>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720265" y="354185"/>
            <a:ext cx="1111889" cy="1008000"/>
          </a:xfrm>
          <a:prstGeom prst="rect">
            <a:avLst/>
          </a:prstGeom>
        </p:spPr>
      </p:pic>
    </p:spTree>
    <p:extLst>
      <p:ext uri="{BB962C8B-B14F-4D97-AF65-F5344CB8AC3E}">
        <p14:creationId xmlns:p14="http://schemas.microsoft.com/office/powerpoint/2010/main" val="203785387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CD82C"/>
        </a:solidFill>
        <a:effectLst/>
      </p:bgPr>
    </p:bg>
    <p:spTree>
      <p:nvGrpSpPr>
        <p:cNvPr id="1" name=""/>
        <p:cNvGrpSpPr/>
        <p:nvPr/>
      </p:nvGrpSpPr>
      <p:grpSpPr>
        <a:xfrm>
          <a:off x="0" y="0"/>
          <a:ext cx="0" cy="0"/>
          <a:chOff x="0" y="0"/>
          <a:chExt cx="0" cy="0"/>
        </a:xfrm>
      </p:grpSpPr>
      <p:grpSp>
        <p:nvGrpSpPr>
          <p:cNvPr id="4" name="グループ化 3">
            <a:extLst>
              <a:ext uri="{FF2B5EF4-FFF2-40B4-BE49-F238E27FC236}">
                <a16:creationId xmlns:a16="http://schemas.microsoft.com/office/drawing/2014/main" xmlns="" id="{C63BB82A-7B39-4AF6-8D1D-D5CECBE23B1C}"/>
              </a:ext>
            </a:extLst>
          </p:cNvPr>
          <p:cNvGrpSpPr/>
          <p:nvPr/>
        </p:nvGrpSpPr>
        <p:grpSpPr>
          <a:xfrm>
            <a:off x="1754210" y="243006"/>
            <a:ext cx="5826220" cy="1160402"/>
            <a:chOff x="1229110" y="299153"/>
            <a:chExt cx="5139605" cy="1160402"/>
          </a:xfrm>
        </p:grpSpPr>
        <p:sp>
          <p:nvSpPr>
            <p:cNvPr id="5" name="テキスト ボックス 4">
              <a:extLst>
                <a:ext uri="{FF2B5EF4-FFF2-40B4-BE49-F238E27FC236}">
                  <a16:creationId xmlns:a16="http://schemas.microsoft.com/office/drawing/2014/main" xmlns="" id="{3653DA12-3044-4BF7-BCDF-E5EE4186B61B}"/>
                </a:ext>
              </a:extLst>
            </p:cNvPr>
            <p:cNvSpPr txBox="1"/>
            <p:nvPr/>
          </p:nvSpPr>
          <p:spPr>
            <a:xfrm>
              <a:off x="1243262" y="305393"/>
              <a:ext cx="5125453" cy="1154162"/>
            </a:xfrm>
            <a:prstGeom prst="rect">
              <a:avLst/>
            </a:prstGeom>
            <a:solidFill>
              <a:srgbClr val="FCD82C"/>
            </a:solidFill>
          </p:spPr>
          <p:txBody>
            <a:bodyPr wrap="square" rtlCol="0">
              <a:spAutoFit/>
            </a:bodyPr>
            <a:lstStyle/>
            <a:p>
              <a:pPr>
                <a:lnSpc>
                  <a:spcPct val="150000"/>
                </a:lnSpc>
              </a:pPr>
              <a:r>
                <a:rPr kumimoji="1" lang="ja-JP" altLang="en-US" sz="2400" b="1" dirty="0">
                  <a:solidFill>
                    <a:srgbClr val="FF0000"/>
                  </a:solidFill>
                  <a:latin typeface="メイリオ" panose="020B0604030504040204" pitchFamily="50" charset="-128"/>
                  <a:ea typeface="メイリオ" panose="020B0604030504040204" pitchFamily="50" charset="-128"/>
                </a:rPr>
                <a:t>新型コロナウイルス感染症</a:t>
              </a:r>
              <a:r>
                <a:rPr kumimoji="1" lang="ja-JP" altLang="en-US" sz="2400" b="1" dirty="0">
                  <a:latin typeface="メイリオ" panose="020B0604030504040204" pitchFamily="50" charset="-128"/>
                  <a:ea typeface="メイリオ" panose="020B0604030504040204" pitchFamily="50" charset="-128"/>
                </a:rPr>
                <a:t>から自分や  大切な人を守る方法  ～ 手洗い ～</a:t>
              </a:r>
            </a:p>
          </p:txBody>
        </p:sp>
        <p:sp>
          <p:nvSpPr>
            <p:cNvPr id="6" name="テキスト ボックス 5">
              <a:extLst>
                <a:ext uri="{FF2B5EF4-FFF2-40B4-BE49-F238E27FC236}">
                  <a16:creationId xmlns:a16="http://schemas.microsoft.com/office/drawing/2014/main" xmlns="" id="{476E54B7-AAA7-422B-84B1-F6012A2427D3}"/>
                </a:ext>
              </a:extLst>
            </p:cNvPr>
            <p:cNvSpPr txBox="1"/>
            <p:nvPr/>
          </p:nvSpPr>
          <p:spPr>
            <a:xfrm>
              <a:off x="1229110" y="305393"/>
              <a:ext cx="766010" cy="230832"/>
            </a:xfrm>
            <a:prstGeom prst="rect">
              <a:avLst/>
            </a:prstGeom>
            <a:noFill/>
          </p:spPr>
          <p:txBody>
            <a:bodyPr wrap="square" rtlCol="0">
              <a:spAutoFit/>
            </a:bodyPr>
            <a:lstStyle/>
            <a:p>
              <a:pPr algn="ctr"/>
              <a:r>
                <a:rPr kumimoji="1" lang="ja-JP" altLang="en-US" sz="900" b="1" dirty="0">
                  <a:latin typeface="メイリオ" panose="020B0604030504040204" pitchFamily="50" charset="-128"/>
                  <a:ea typeface="メイリオ" panose="020B0604030504040204" pitchFamily="50" charset="-128"/>
                </a:rPr>
                <a:t>しんがた</a:t>
              </a:r>
            </a:p>
          </p:txBody>
        </p:sp>
        <p:sp>
          <p:nvSpPr>
            <p:cNvPr id="7" name="テキスト ボックス 6">
              <a:extLst>
                <a:ext uri="{FF2B5EF4-FFF2-40B4-BE49-F238E27FC236}">
                  <a16:creationId xmlns:a16="http://schemas.microsoft.com/office/drawing/2014/main" xmlns="" id="{293F7F23-80E9-45A7-9835-B37D832C501E}"/>
                </a:ext>
              </a:extLst>
            </p:cNvPr>
            <p:cNvSpPr txBox="1"/>
            <p:nvPr/>
          </p:nvSpPr>
          <p:spPr>
            <a:xfrm>
              <a:off x="3638231" y="299153"/>
              <a:ext cx="1046747" cy="230832"/>
            </a:xfrm>
            <a:prstGeom prst="rect">
              <a:avLst/>
            </a:prstGeom>
            <a:noFill/>
          </p:spPr>
          <p:txBody>
            <a:bodyPr wrap="square" rtlCol="0">
              <a:spAutoFit/>
            </a:bodyPr>
            <a:lstStyle/>
            <a:p>
              <a:pPr algn="ctr"/>
              <a:r>
                <a:rPr kumimoji="1" lang="ja-JP" altLang="en-US" sz="900" b="1" dirty="0">
                  <a:latin typeface="メイリオ" panose="020B0604030504040204" pitchFamily="50" charset="-128"/>
                  <a:ea typeface="メイリオ" panose="020B0604030504040204" pitchFamily="50" charset="-128"/>
                </a:rPr>
                <a:t>かんせんしょう</a:t>
              </a:r>
            </a:p>
          </p:txBody>
        </p:sp>
        <p:sp>
          <p:nvSpPr>
            <p:cNvPr id="8" name="テキスト ボックス 7">
              <a:extLst>
                <a:ext uri="{FF2B5EF4-FFF2-40B4-BE49-F238E27FC236}">
                  <a16:creationId xmlns:a16="http://schemas.microsoft.com/office/drawing/2014/main" xmlns="" id="{DCD10B1F-BE00-44FD-9119-086F71F4ABDD}"/>
                </a:ext>
              </a:extLst>
            </p:cNvPr>
            <p:cNvSpPr txBox="1"/>
            <p:nvPr/>
          </p:nvSpPr>
          <p:spPr>
            <a:xfrm>
              <a:off x="4803029" y="299153"/>
              <a:ext cx="1046747" cy="230832"/>
            </a:xfrm>
            <a:prstGeom prst="rect">
              <a:avLst/>
            </a:prstGeom>
            <a:noFill/>
          </p:spPr>
          <p:txBody>
            <a:bodyPr wrap="square" rtlCol="0">
              <a:spAutoFit/>
            </a:bodyPr>
            <a:lstStyle/>
            <a:p>
              <a:pPr algn="ctr"/>
              <a:r>
                <a:rPr kumimoji="1" lang="ja-JP" altLang="en-US" sz="900" b="1" dirty="0">
                  <a:latin typeface="メイリオ" panose="020B0604030504040204" pitchFamily="50" charset="-128"/>
                  <a:ea typeface="メイリオ" panose="020B0604030504040204" pitchFamily="50" charset="-128"/>
                </a:rPr>
                <a:t>じぶん</a:t>
              </a:r>
            </a:p>
          </p:txBody>
        </p:sp>
        <p:sp>
          <p:nvSpPr>
            <p:cNvPr id="9" name="テキスト ボックス 8">
              <a:extLst>
                <a:ext uri="{FF2B5EF4-FFF2-40B4-BE49-F238E27FC236}">
                  <a16:creationId xmlns:a16="http://schemas.microsoft.com/office/drawing/2014/main" xmlns="" id="{A20EE0BA-1C3F-4ADB-B2B1-1A5E838B6B4A}"/>
                </a:ext>
              </a:extLst>
            </p:cNvPr>
            <p:cNvSpPr txBox="1"/>
            <p:nvPr/>
          </p:nvSpPr>
          <p:spPr>
            <a:xfrm>
              <a:off x="1294909" y="850913"/>
              <a:ext cx="4554865" cy="230832"/>
            </a:xfrm>
            <a:prstGeom prst="rect">
              <a:avLst/>
            </a:prstGeom>
            <a:noFill/>
          </p:spPr>
          <p:txBody>
            <a:bodyPr wrap="square" rtlCol="0">
              <a:spAutoFit/>
            </a:bodyPr>
            <a:lstStyle/>
            <a:p>
              <a:r>
                <a:rPr kumimoji="1" lang="ja-JP" altLang="en-US" sz="900" b="1" dirty="0">
                  <a:latin typeface="メイリオ" panose="020B0604030504040204" pitchFamily="50" charset="-128"/>
                  <a:ea typeface="メイリオ" panose="020B0604030504040204" pitchFamily="50" charset="-128"/>
                </a:rPr>
                <a:t>たいせつ　　　　ひと   　 　まも　 　　ほうほう　　　　　　　て　あら</a:t>
              </a:r>
            </a:p>
          </p:txBody>
        </p:sp>
      </p:grpSp>
      <p:sp>
        <p:nvSpPr>
          <p:cNvPr id="11" name="テキスト ボックス 10">
            <a:extLst>
              <a:ext uri="{FF2B5EF4-FFF2-40B4-BE49-F238E27FC236}">
                <a16:creationId xmlns:a16="http://schemas.microsoft.com/office/drawing/2014/main" xmlns="" id="{53790201-C2B7-4D73-9708-91614490D98B}"/>
              </a:ext>
            </a:extLst>
          </p:cNvPr>
          <p:cNvSpPr txBox="1"/>
          <p:nvPr/>
        </p:nvSpPr>
        <p:spPr>
          <a:xfrm>
            <a:off x="3487508" y="1450221"/>
            <a:ext cx="2441694" cy="648000"/>
          </a:xfrm>
          <a:prstGeom prst="rect">
            <a:avLst/>
          </a:prstGeom>
          <a:solidFill>
            <a:srgbClr val="FFFFFF"/>
          </a:solidFill>
        </p:spPr>
        <p:txBody>
          <a:bodyPr wrap="none" rtlCol="0" anchor="ctr">
            <a:spAutoFit/>
          </a:bodyPr>
          <a:lstStyle/>
          <a:p>
            <a:pPr algn="ctr">
              <a:lnSpc>
                <a:spcPct val="150000"/>
              </a:lnSpc>
            </a:pPr>
            <a:r>
              <a:rPr kumimoji="1" lang="ja-JP" altLang="en-US" sz="2200" b="1" dirty="0">
                <a:latin typeface="メイリオ" panose="020B0604030504040204" pitchFamily="50" charset="-128"/>
                <a:ea typeface="メイリオ" panose="020B0604030504040204" pitchFamily="50" charset="-128"/>
              </a:rPr>
              <a:t>正しい手の洗い方</a:t>
            </a:r>
          </a:p>
        </p:txBody>
      </p:sp>
      <p:sp>
        <p:nvSpPr>
          <p:cNvPr id="12" name="テキスト ボックス 11">
            <a:extLst>
              <a:ext uri="{FF2B5EF4-FFF2-40B4-BE49-F238E27FC236}">
                <a16:creationId xmlns:a16="http://schemas.microsoft.com/office/drawing/2014/main" xmlns="" id="{BDF8BDAB-D528-48AD-8C5B-D65BAEF6C504}"/>
              </a:ext>
            </a:extLst>
          </p:cNvPr>
          <p:cNvSpPr txBox="1"/>
          <p:nvPr/>
        </p:nvSpPr>
        <p:spPr>
          <a:xfrm>
            <a:off x="3515223" y="1459833"/>
            <a:ext cx="2492544" cy="246221"/>
          </a:xfrm>
          <a:prstGeom prst="rect">
            <a:avLst/>
          </a:prstGeom>
          <a:noFill/>
        </p:spPr>
        <p:txBody>
          <a:bodyPr wrap="square" rtlCol="0">
            <a:spAutoFit/>
          </a:bodyPr>
          <a:lstStyle/>
          <a:p>
            <a:r>
              <a:rPr kumimoji="1" lang="ja-JP" altLang="en-US" sz="1000" b="1" dirty="0">
                <a:latin typeface="メイリオ" panose="020B0604030504040204" pitchFamily="50" charset="-128"/>
                <a:ea typeface="メイリオ" panose="020B0604030504040204" pitchFamily="50" charset="-128"/>
              </a:rPr>
              <a:t>ただ　　　　　て　　　あら　    かた</a:t>
            </a:r>
          </a:p>
        </p:txBody>
      </p:sp>
      <p:pic>
        <p:nvPicPr>
          <p:cNvPr id="3" name="図 2">
            <a:extLst>
              <a:ext uri="{FF2B5EF4-FFF2-40B4-BE49-F238E27FC236}">
                <a16:creationId xmlns:a16="http://schemas.microsoft.com/office/drawing/2014/main" xmlns="" id="{604D3020-31A2-4C3F-BF49-790FF4416537}"/>
              </a:ext>
            </a:extLst>
          </p:cNvPr>
          <p:cNvPicPr>
            <a:picLocks noChangeAspect="1"/>
          </p:cNvPicPr>
          <p:nvPr/>
        </p:nvPicPr>
        <p:blipFill rotWithShape="1">
          <a:blip r:embed="rId2">
            <a:extLst>
              <a:ext uri="{28A0092B-C50C-407E-A947-70E740481C1C}">
                <a14:useLocalDpi xmlns:a14="http://schemas.microsoft.com/office/drawing/2010/main" val="0"/>
              </a:ext>
            </a:extLst>
          </a:blip>
          <a:srcRect b="19069"/>
          <a:stretch/>
        </p:blipFill>
        <p:spPr>
          <a:xfrm>
            <a:off x="1770252" y="2103213"/>
            <a:ext cx="5863590" cy="4745477"/>
          </a:xfrm>
          <a:prstGeom prst="rect">
            <a:avLst/>
          </a:prstGeom>
        </p:spPr>
      </p:pic>
      <p:sp>
        <p:nvSpPr>
          <p:cNvPr id="17" name="テキスト ボックス 16">
            <a:extLst>
              <a:ext uri="{FF2B5EF4-FFF2-40B4-BE49-F238E27FC236}">
                <a16:creationId xmlns:a16="http://schemas.microsoft.com/office/drawing/2014/main" xmlns="" id="{FDECB5CC-F3B6-4C86-963E-0944DDA7C32D}"/>
              </a:ext>
            </a:extLst>
          </p:cNvPr>
          <p:cNvSpPr txBox="1"/>
          <p:nvPr/>
        </p:nvSpPr>
        <p:spPr>
          <a:xfrm>
            <a:off x="7689989" y="5324276"/>
            <a:ext cx="1510158" cy="338554"/>
          </a:xfrm>
          <a:prstGeom prst="rect">
            <a:avLst/>
          </a:prstGeom>
          <a:noFill/>
        </p:spPr>
        <p:txBody>
          <a:bodyPr wrap="square" rtlCol="0">
            <a:spAutoFit/>
          </a:bodyPr>
          <a:lstStyle/>
          <a:p>
            <a:r>
              <a:rPr kumimoji="1" lang="ja-JP" altLang="en-US" sz="800" b="1" dirty="0">
                <a:latin typeface="メイリオ" panose="020B0604030504040204" pitchFamily="50" charset="-128"/>
                <a:ea typeface="メイリオ" panose="020B0604030504040204" pitchFamily="50" charset="-128"/>
              </a:rPr>
              <a:t>日本赤十字社のツイッターで動画を見てみよう！</a:t>
            </a:r>
          </a:p>
        </p:txBody>
      </p:sp>
      <p:pic>
        <p:nvPicPr>
          <p:cNvPr id="16" name="図 15">
            <a:extLst>
              <a:ext uri="{FF2B5EF4-FFF2-40B4-BE49-F238E27FC236}">
                <a16:creationId xmlns:a16="http://schemas.microsoft.com/office/drawing/2014/main" xmlns="" id="{5BB9370C-0A35-409A-BDBB-55EE025BCE2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884096" y="5703970"/>
            <a:ext cx="1009650" cy="1009650"/>
          </a:xfrm>
          <a:prstGeom prst="rect">
            <a:avLst/>
          </a:prstGeom>
        </p:spPr>
      </p:pic>
      <p:pic>
        <p:nvPicPr>
          <p:cNvPr id="10" name="図 9">
            <a:extLst>
              <a:ext uri="{FF2B5EF4-FFF2-40B4-BE49-F238E27FC236}">
                <a16:creationId xmlns:a16="http://schemas.microsoft.com/office/drawing/2014/main" xmlns="" id="{EA52DC60-6357-483B-B816-F154BB776D66}"/>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7278906" y="254766"/>
            <a:ext cx="1191315" cy="1080000"/>
          </a:xfrm>
          <a:prstGeom prst="rect">
            <a:avLst/>
          </a:prstGeom>
        </p:spPr>
      </p:pic>
    </p:spTree>
    <p:extLst>
      <p:ext uri="{BB962C8B-B14F-4D97-AF65-F5344CB8AC3E}">
        <p14:creationId xmlns:p14="http://schemas.microsoft.com/office/powerpoint/2010/main" val="391797359"/>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_Flow_SignoffStatus xmlns="5694f79e-3773-40fb-8007-d20c6f3215ff"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ドキュメント" ma:contentTypeID="0x01010066FE09CE39305D46BEDA9B5CA6DB6408" ma:contentTypeVersion="13" ma:contentTypeDescription="新しいドキュメントを作成します。" ma:contentTypeScope="" ma:versionID="91044131243219ba02fadb746e3a8cce">
  <xsd:schema xmlns:xsd="http://www.w3.org/2001/XMLSchema" xmlns:xs="http://www.w3.org/2001/XMLSchema" xmlns:p="http://schemas.microsoft.com/office/2006/metadata/properties" xmlns:ns2="667a2a61-bd98-4951-8910-342c84c7b58e" xmlns:ns3="5694f79e-3773-40fb-8007-d20c6f3215ff" targetNamespace="http://schemas.microsoft.com/office/2006/metadata/properties" ma:root="true" ma:fieldsID="4b80dfc21ead91e619cce4f61e48df18" ns2:_="" ns3:_="">
    <xsd:import namespace="667a2a61-bd98-4951-8910-342c84c7b58e"/>
    <xsd:import namespace="5694f79e-3773-40fb-8007-d20c6f3215ff"/>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element ref="ns3:MediaServiceDateTaken" minOccurs="0"/>
                <xsd:element ref="ns3:MediaServiceAutoTags" minOccurs="0"/>
                <xsd:element ref="ns3:MediaServiceLocation" minOccurs="0"/>
                <xsd:element ref="ns3:MediaServiceOCR" minOccurs="0"/>
                <xsd:element ref="ns3:_Flow_SignoffStatus" minOccurs="0"/>
                <xsd:element ref="ns3:MediaServiceEventHashCode" minOccurs="0"/>
                <xsd:element ref="ns3:MediaServiceGenerationTime" minOccurs="0"/>
                <xsd:element ref="ns3:MediaServiceAutoKeyPoints" minOccurs="0"/>
                <xsd:element ref="ns3: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67a2a61-bd98-4951-8910-342c84c7b58e" elementFormDefault="qualified">
    <xsd:import namespace="http://schemas.microsoft.com/office/2006/documentManagement/types"/>
    <xsd:import namespace="http://schemas.microsoft.com/office/infopath/2007/PartnerControls"/>
    <xsd:element name="SharedWithUsers" ma:index="8" nillable="true" ma:displayName="共有相手"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共有相手の詳細情報" ma:description=""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5694f79e-3773-40fb-8007-d20c6f3215ff" elementFormDefault="qualified">
    <xsd:import namespace="http://schemas.microsoft.com/office/2006/documentManagement/types"/>
    <xsd:import namespace="http://schemas.microsoft.com/office/infopath/2007/PartnerControls"/>
    <xsd:element name="MediaServiceMetadata" ma:index="10" nillable="true" ma:displayName="MediaServiceMetadata" ma:description="" ma:hidden="true" ma:internalName="MediaServiceMetadata" ma:readOnly="true">
      <xsd:simpleType>
        <xsd:restriction base="dms:Note"/>
      </xsd:simpleType>
    </xsd:element>
    <xsd:element name="MediaServiceFastMetadata" ma:index="11" nillable="true" ma:displayName="MediaServiceFastMetadata" ma:description="" ma:hidden="true" ma:internalName="MediaServiceFastMetadata" ma:readOnly="true">
      <xsd:simpleType>
        <xsd:restriction base="dms:Note"/>
      </xsd:simpleType>
    </xsd:element>
    <xsd:element name="MediaServiceDateTaken" ma:index="12" nillable="true" ma:displayName="MediaServiceDateTaken" ma:description="" ma:hidden="true" ma:internalName="MediaServiceDateTaken" ma:readOnly="true">
      <xsd:simpleType>
        <xsd:restriction base="dms:Text"/>
      </xsd:simpleType>
    </xsd:element>
    <xsd:element name="MediaServiceAutoTags" ma:index="13" nillable="true" ma:displayName="MediaServiceAutoTags" ma:description="" ma:internalName="MediaServiceAutoTags" ma:readOnly="true">
      <xsd:simpleType>
        <xsd:restriction base="dms:Text"/>
      </xsd:simpleType>
    </xsd:element>
    <xsd:element name="MediaServiceLocation" ma:index="14" nillable="true" ma:displayName="MediaServiceLocation" ma:description="" ma:internalName="MediaServiceLocation" ma:readOnly="true">
      <xsd:simpleType>
        <xsd:restriction base="dms:Text"/>
      </xsd:simpleType>
    </xsd:element>
    <xsd:element name="MediaServiceOCR" ma:index="15" nillable="true" ma:displayName="MediaServiceOCR" ma:internalName="MediaServiceOCR" ma:readOnly="true">
      <xsd:simpleType>
        <xsd:restriction base="dms:Note">
          <xsd:maxLength value="255"/>
        </xsd:restriction>
      </xsd:simpleType>
    </xsd:element>
    <xsd:element name="_Flow_SignoffStatus" ma:index="16" nillable="true" ma:displayName="承認の状態" ma:internalName="_x0024_Resources_x003a_core_x002c_Signoff_Status_x003b_">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AutoKeyPoints" ma:index="19" nillable="true" ma:displayName="MediaServiceAutoKeyPoints" ma:hidden="true" ma:internalName="MediaServiceAutoKeyPoints" ma:readOnly="true">
      <xsd:simpleType>
        <xsd:restriction base="dms:Note"/>
      </xsd:simpleType>
    </xsd:element>
    <xsd:element name="MediaServiceKeyPoints" ma:index="20" nillable="true" ma:displayName="KeyPoints" ma:internalName="MediaServiceKeyPoint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281ABD37-09C6-49E0-AF5D-DEC9E0F9CB3A}">
  <ds:schemaRefs>
    <ds:schemaRef ds:uri="http://purl.org/dc/elements/1.1/"/>
    <ds:schemaRef ds:uri="http://schemas.microsoft.com/office/2006/metadata/properties"/>
    <ds:schemaRef ds:uri="5694f79e-3773-40fb-8007-d20c6f3215ff"/>
    <ds:schemaRef ds:uri="http://purl.org/dc/terms/"/>
    <ds:schemaRef ds:uri="http://schemas.openxmlformats.org/package/2006/metadata/core-properties"/>
    <ds:schemaRef ds:uri="http://purl.org/dc/dcmitype/"/>
    <ds:schemaRef ds:uri="http://schemas.microsoft.com/office/infopath/2007/PartnerControls"/>
    <ds:schemaRef ds:uri="http://schemas.microsoft.com/office/2006/documentManagement/types"/>
    <ds:schemaRef ds:uri="667a2a61-bd98-4951-8910-342c84c7b58e"/>
    <ds:schemaRef ds:uri="http://www.w3.org/XML/1998/namespace"/>
  </ds:schemaRefs>
</ds:datastoreItem>
</file>

<file path=customXml/itemProps2.xml><?xml version="1.0" encoding="utf-8"?>
<ds:datastoreItem xmlns:ds="http://schemas.openxmlformats.org/officeDocument/2006/customXml" ds:itemID="{59059BDF-673A-4FD9-91BB-A98F24425503}">
  <ds:schemaRefs>
    <ds:schemaRef ds:uri="http://schemas.microsoft.com/sharepoint/v3/contenttype/forms"/>
  </ds:schemaRefs>
</ds:datastoreItem>
</file>

<file path=customXml/itemProps3.xml><?xml version="1.0" encoding="utf-8"?>
<ds:datastoreItem xmlns:ds="http://schemas.openxmlformats.org/officeDocument/2006/customXml" ds:itemID="{8AB88AC1-FEE9-4116-A7D8-A3EEEB7E06D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667a2a61-bd98-4951-8910-342c84c7b58e"/>
    <ds:schemaRef ds:uri="5694f79e-3773-40fb-8007-d20c6f3215ff"/>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Office Theme</Template>
  <TotalTime>203</TotalTime>
  <Words>378</Words>
  <Application>Microsoft Office PowerPoint</Application>
  <PresentationFormat>画面に合わせる (4:3)</PresentationFormat>
  <Paragraphs>96</Paragraphs>
  <Slides>5</Slides>
  <Notes>0</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5</vt:i4>
      </vt:variant>
    </vt:vector>
  </HeadingPairs>
  <TitlesOfParts>
    <vt:vector size="12" baseType="lpstr">
      <vt:lpstr>メイリオ</vt:lpstr>
      <vt:lpstr>游ゴシック</vt:lpstr>
      <vt:lpstr>游ゴシック Light</vt:lpstr>
      <vt:lpstr>Arial</vt:lpstr>
      <vt:lpstr>Calibri</vt:lpstr>
      <vt:lpstr>Calibri Light</vt:lpstr>
      <vt:lpstr>Office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kashima kohei</dc:creator>
  <cp:lastModifiedBy>京都市教育委員会</cp:lastModifiedBy>
  <cp:revision>17</cp:revision>
  <dcterms:created xsi:type="dcterms:W3CDTF">2020-04-09T00:19:40Z</dcterms:created>
  <dcterms:modified xsi:type="dcterms:W3CDTF">2020-05-24T22:32:24Z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0x01010066FE09CE39305D46BEDA9B5CA6DB6408</vt:lpwstr>
  </property>
</Properties>
</file>